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1" r:id="rId1"/>
  </p:sldMasterIdLst>
  <p:sldIdLst>
    <p:sldId id="256" r:id="rId2"/>
    <p:sldId id="257" r:id="rId3"/>
    <p:sldId id="259" r:id="rId4"/>
    <p:sldId id="260" r:id="rId5"/>
    <p:sldId id="273" r:id="rId6"/>
    <p:sldId id="271" r:id="rId7"/>
    <p:sldId id="272" r:id="rId8"/>
    <p:sldId id="274" r:id="rId9"/>
    <p:sldId id="275" r:id="rId10"/>
    <p:sldId id="276" r:id="rId11"/>
    <p:sldId id="277" r:id="rId12"/>
    <p:sldId id="278" r:id="rId13"/>
    <p:sldId id="279" r:id="rId14"/>
    <p:sldId id="280" r:id="rId15"/>
    <p:sldId id="281" r:id="rId16"/>
    <p:sldId id="282" r:id="rId17"/>
    <p:sldId id="283" r:id="rId18"/>
    <p:sldId id="284" r:id="rId19"/>
    <p:sldId id="285" r:id="rId20"/>
    <p:sldId id="261" r:id="rId21"/>
    <p:sldId id="262" r:id="rId22"/>
    <p:sldId id="265" r:id="rId23"/>
    <p:sldId id="266" r:id="rId24"/>
    <p:sldId id="267" r:id="rId25"/>
    <p:sldId id="268" r:id="rId26"/>
    <p:sldId id="269" r:id="rId27"/>
    <p:sldId id="270" r:id="rId28"/>
    <p:sldId id="264" r:id="rId29"/>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Black" pitchFamily="34" charset="0"/>
        <a:ea typeface="+mn-ea"/>
        <a:cs typeface="Arial" charset="0"/>
      </a:defRPr>
    </a:lvl1pPr>
    <a:lvl2pPr marL="457200" algn="r" rtl="1" fontAlgn="base">
      <a:spcBef>
        <a:spcPct val="0"/>
      </a:spcBef>
      <a:spcAft>
        <a:spcPct val="0"/>
      </a:spcAft>
      <a:defRPr kern="1200">
        <a:solidFill>
          <a:schemeClr val="tx1"/>
        </a:solidFill>
        <a:latin typeface="Arial Black" pitchFamily="34" charset="0"/>
        <a:ea typeface="+mn-ea"/>
        <a:cs typeface="Arial" charset="0"/>
      </a:defRPr>
    </a:lvl2pPr>
    <a:lvl3pPr marL="914400" algn="r" rtl="1" fontAlgn="base">
      <a:spcBef>
        <a:spcPct val="0"/>
      </a:spcBef>
      <a:spcAft>
        <a:spcPct val="0"/>
      </a:spcAft>
      <a:defRPr kern="1200">
        <a:solidFill>
          <a:schemeClr val="tx1"/>
        </a:solidFill>
        <a:latin typeface="Arial Black" pitchFamily="34" charset="0"/>
        <a:ea typeface="+mn-ea"/>
        <a:cs typeface="Arial" charset="0"/>
      </a:defRPr>
    </a:lvl3pPr>
    <a:lvl4pPr marL="1371600" algn="r" rtl="1" fontAlgn="base">
      <a:spcBef>
        <a:spcPct val="0"/>
      </a:spcBef>
      <a:spcAft>
        <a:spcPct val="0"/>
      </a:spcAft>
      <a:defRPr kern="1200">
        <a:solidFill>
          <a:schemeClr val="tx1"/>
        </a:solidFill>
        <a:latin typeface="Arial Black" pitchFamily="34" charset="0"/>
        <a:ea typeface="+mn-ea"/>
        <a:cs typeface="Arial" charset="0"/>
      </a:defRPr>
    </a:lvl4pPr>
    <a:lvl5pPr marL="1828800" algn="r" rtl="1" fontAlgn="base">
      <a:spcBef>
        <a:spcPct val="0"/>
      </a:spcBef>
      <a:spcAft>
        <a:spcPct val="0"/>
      </a:spcAft>
      <a:defRPr kern="1200">
        <a:solidFill>
          <a:schemeClr val="tx1"/>
        </a:solidFill>
        <a:latin typeface="Arial Black" pitchFamily="34" charset="0"/>
        <a:ea typeface="+mn-ea"/>
        <a:cs typeface="Arial" charset="0"/>
      </a:defRPr>
    </a:lvl5pPr>
    <a:lvl6pPr marL="2286000" algn="r" defTabSz="914400" rtl="1" eaLnBrk="1" latinLnBrk="0" hangingPunct="1">
      <a:defRPr kern="1200">
        <a:solidFill>
          <a:schemeClr val="tx1"/>
        </a:solidFill>
        <a:latin typeface="Arial Black" pitchFamily="34" charset="0"/>
        <a:ea typeface="+mn-ea"/>
        <a:cs typeface="Arial" charset="0"/>
      </a:defRPr>
    </a:lvl6pPr>
    <a:lvl7pPr marL="2743200" algn="r" defTabSz="914400" rtl="1" eaLnBrk="1" latinLnBrk="0" hangingPunct="1">
      <a:defRPr kern="1200">
        <a:solidFill>
          <a:schemeClr val="tx1"/>
        </a:solidFill>
        <a:latin typeface="Arial Black" pitchFamily="34" charset="0"/>
        <a:ea typeface="+mn-ea"/>
        <a:cs typeface="Arial" charset="0"/>
      </a:defRPr>
    </a:lvl7pPr>
    <a:lvl8pPr marL="3200400" algn="r" defTabSz="914400" rtl="1" eaLnBrk="1" latinLnBrk="0" hangingPunct="1">
      <a:defRPr kern="1200">
        <a:solidFill>
          <a:schemeClr val="tx1"/>
        </a:solidFill>
        <a:latin typeface="Arial Black" pitchFamily="34" charset="0"/>
        <a:ea typeface="+mn-ea"/>
        <a:cs typeface="Arial" charset="0"/>
      </a:defRPr>
    </a:lvl8pPr>
    <a:lvl9pPr marL="3657600" algn="r" defTabSz="914400" rtl="1" eaLnBrk="1" latinLnBrk="0" hangingPunct="1">
      <a:defRPr kern="1200">
        <a:solidFill>
          <a:schemeClr val="tx1"/>
        </a:solidFill>
        <a:latin typeface="Arial Black"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46" d="100"/>
          <a:sy n="46" d="100"/>
        </p:scale>
        <p:origin x="-64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شكل حر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وان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endParaRPr lang="en-US"/>
          </a:p>
        </p:txBody>
      </p:sp>
      <p:sp>
        <p:nvSpPr>
          <p:cNvPr id="19" name="عنصر نائب للتذييل 18"/>
          <p:cNvSpPr>
            <a:spLocks noGrp="1"/>
          </p:cNvSpPr>
          <p:nvPr>
            <p:ph type="ftr" sz="quarter" idx="11"/>
          </p:nvPr>
        </p:nvSpPr>
        <p:spPr/>
        <p:txBody>
          <a:bodyPr/>
          <a:lstStyle/>
          <a:p>
            <a:endParaRPr lang="en-US"/>
          </a:p>
        </p:txBody>
      </p:sp>
      <p:sp>
        <p:nvSpPr>
          <p:cNvPr id="27" name="عنصر نائب لرقم الشريحة 26"/>
          <p:cNvSpPr>
            <a:spLocks noGrp="1"/>
          </p:cNvSpPr>
          <p:nvPr>
            <p:ph type="sldNum" sz="quarter" idx="12"/>
          </p:nvPr>
        </p:nvSpPr>
        <p:spPr/>
        <p:txBody>
          <a:bodyPr/>
          <a:lstStyle/>
          <a:p>
            <a:fld id="{55B530BE-4F27-4E83-BBAC-C1428131623F}" type="slidenum">
              <a:rPr lang="ar-SA"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55B530BE-4F27-4E83-BBAC-C1428131623F}" type="slidenum">
              <a:rPr lang="ar-SA"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55B530BE-4F27-4E83-BBAC-C1428131623F}" type="slidenum">
              <a:rPr lang="ar-SA"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55B530BE-4F27-4E83-BBAC-C1428131623F}" type="slidenum">
              <a:rPr lang="ar-SA"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شكل حر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عنوان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55B530BE-4F27-4E83-BBAC-C1428131623F}" type="slidenum">
              <a:rPr lang="ar-SA"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55B530BE-4F27-4E83-BBAC-C1428131623F}" type="slidenum">
              <a:rPr lang="ar-SA"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55B530BE-4F27-4E83-BBAC-C1428131623F}" type="slidenum">
              <a:rPr lang="ar-SA"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320"/>
            <a:ext cx="7470648" cy="1143000"/>
          </a:xfrm>
        </p:spPr>
        <p:txBody>
          <a:bodyPr anchor="ctr"/>
          <a:lstStyle>
            <a:lvl1pPr algn="l">
              <a:defRPr sz="4600"/>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endParaRPr lang="en-US"/>
          </a:p>
        </p:txBody>
      </p:sp>
      <p:sp>
        <p:nvSpPr>
          <p:cNvPr id="8" name="عنصر نائب لرقم الشريحة 7"/>
          <p:cNvSpPr>
            <a:spLocks noGrp="1"/>
          </p:cNvSpPr>
          <p:nvPr>
            <p:ph type="sldNum" sz="quarter" idx="11"/>
          </p:nvPr>
        </p:nvSpPr>
        <p:spPr/>
        <p:txBody>
          <a:bodyPr/>
          <a:lstStyle/>
          <a:p>
            <a:fld id="{55B530BE-4F27-4E83-BBAC-C1428131623F}" type="slidenum">
              <a:rPr lang="ar-SA" smtClean="0"/>
              <a:pPr/>
              <a:t>‹#›</a:t>
            </a:fld>
            <a:endParaRPr lang="en-US"/>
          </a:p>
        </p:txBody>
      </p:sp>
      <p:sp>
        <p:nvSpPr>
          <p:cNvPr id="9" name="عنصر نائب للتذييل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55B530BE-4F27-4E83-BBAC-C1428131623F}" type="slidenum">
              <a:rPr lang="ar-SA"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a:xfrm>
            <a:off x="8156448" y="6422064"/>
            <a:ext cx="762000" cy="365125"/>
          </a:xfrm>
        </p:spPr>
        <p:txBody>
          <a:bodyPr/>
          <a:lstStyle/>
          <a:p>
            <a:fld id="{55B530BE-4F27-4E83-BBAC-C1428131623F}" type="slidenum">
              <a:rPr lang="ar-SA"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457200" y="6422064"/>
            <a:ext cx="2133600" cy="365125"/>
          </a:xfrm>
        </p:spPr>
        <p:txBody>
          <a:bodyPr/>
          <a:lstStyle/>
          <a:p>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55B530BE-4F27-4E83-BBAC-C1428131623F}" type="slidenum">
              <a:rPr lang="ar-SA"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شكل حر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شكل حر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صر نائب للعنوان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endParaRPr lang="en-US"/>
          </a:p>
        </p:txBody>
      </p:sp>
      <p:sp>
        <p:nvSpPr>
          <p:cNvPr id="22" name="عنصر نائب للتذييل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عنصر نائب لرقم الشريحة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5B530BE-4F27-4E83-BBAC-C1428131623F}" type="slidenum">
              <a:rPr lang="ar-SA" smtClean="0"/>
              <a:pPr/>
              <a:t>‹#›</a:t>
            </a:fld>
            <a:endParaRPr lang="en-US"/>
          </a:p>
        </p:txBody>
      </p:sp>
    </p:spTree>
  </p:cSld>
  <p:clrMap bg1="dk1" tx1="lt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1" eaLnBrk="1" latinLnBrk="0" hangingPunct="1">
        <a:spcBef>
          <a:spcPct val="0"/>
        </a:spcBef>
        <a:buNone/>
        <a:defRPr kumimoji="0" sz="4600" kern="1200">
          <a:solidFill>
            <a:schemeClr val="tx1"/>
          </a:solidFill>
          <a:latin typeface="+mj-lt"/>
          <a:ea typeface="+mj-ea"/>
          <a:cs typeface="+mj-cs"/>
        </a:defRPr>
      </a:lvl1pPr>
    </p:titleStyle>
    <p:bodyStyle>
      <a:lvl1pPr marL="420624"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r" rtl="1"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r" rtl="1"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r" rtl="1"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r" rtl="1"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r" rtl="1"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r" rtl="1"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http://www.a7lahm.com/uploaded/op.JPG" TargetMode="External"/><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http://www.a7lahm.com/uploaded/vf.JPG" TargetMode="Externa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hyperlink" Target="http://www.kif.net/arabic/stand/006.jpg" TargetMode="External"/><Relationship Id="rId13" Type="http://schemas.openxmlformats.org/officeDocument/2006/relationships/image" Target="../media/image9.jpeg"/><Relationship Id="rId18" Type="http://schemas.openxmlformats.org/officeDocument/2006/relationships/hyperlink" Target="http://www.kif.net/arabic/stand/007.jpg" TargetMode="External"/><Relationship Id="rId26" Type="http://schemas.openxmlformats.org/officeDocument/2006/relationships/hyperlink" Target="http://www.kif.net/arabic/stand/014.jpg" TargetMode="External"/><Relationship Id="rId3" Type="http://schemas.openxmlformats.org/officeDocument/2006/relationships/image" Target="../media/image4.jpeg"/><Relationship Id="rId21" Type="http://schemas.openxmlformats.org/officeDocument/2006/relationships/image" Target="../media/image13.jpeg"/><Relationship Id="rId7" Type="http://schemas.openxmlformats.org/officeDocument/2006/relationships/image" Target="../media/image6.jpeg"/><Relationship Id="rId12" Type="http://schemas.openxmlformats.org/officeDocument/2006/relationships/hyperlink" Target="http://www.kif.net/arabic/stand/004.jpg" TargetMode="External"/><Relationship Id="rId17" Type="http://schemas.openxmlformats.org/officeDocument/2006/relationships/image" Target="../media/image11.jpeg"/><Relationship Id="rId25" Type="http://schemas.openxmlformats.org/officeDocument/2006/relationships/image" Target="../media/image15.jpeg"/><Relationship Id="rId2" Type="http://schemas.openxmlformats.org/officeDocument/2006/relationships/hyperlink" Target="http://www.kif.net/arabic/stand/003.jpg" TargetMode="External"/><Relationship Id="rId16" Type="http://schemas.openxmlformats.org/officeDocument/2006/relationships/hyperlink" Target="http://www.kif.net/arabic/stand/008.jpg" TargetMode="External"/><Relationship Id="rId20" Type="http://schemas.openxmlformats.org/officeDocument/2006/relationships/hyperlink" Target="http://www.kif.net/arabic/stand/011.jpg" TargetMode="External"/><Relationship Id="rId29"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hyperlink" Target="http://www.kif.net/arabic/stand/001.jpg" TargetMode="External"/><Relationship Id="rId11" Type="http://schemas.openxmlformats.org/officeDocument/2006/relationships/image" Target="../media/image8.jpeg"/><Relationship Id="rId24" Type="http://schemas.openxmlformats.org/officeDocument/2006/relationships/hyperlink" Target="http://www.kif.net/arabic/stand/015.jpg" TargetMode="External"/><Relationship Id="rId5" Type="http://schemas.openxmlformats.org/officeDocument/2006/relationships/image" Target="../media/image5.jpeg"/><Relationship Id="rId15" Type="http://schemas.openxmlformats.org/officeDocument/2006/relationships/image" Target="../media/image10.jpeg"/><Relationship Id="rId23" Type="http://schemas.openxmlformats.org/officeDocument/2006/relationships/image" Target="../media/image14.jpeg"/><Relationship Id="rId28" Type="http://schemas.openxmlformats.org/officeDocument/2006/relationships/hyperlink" Target="http://www.kif.net/arabic/stand/013.jpg" TargetMode="External"/><Relationship Id="rId10" Type="http://schemas.openxmlformats.org/officeDocument/2006/relationships/hyperlink" Target="http://www.kif.net/arabic/stand/005.jpg" TargetMode="External"/><Relationship Id="rId19" Type="http://schemas.openxmlformats.org/officeDocument/2006/relationships/image" Target="../media/image12.jpeg"/><Relationship Id="rId4" Type="http://schemas.openxmlformats.org/officeDocument/2006/relationships/hyperlink" Target="http://www.kif.net/arabic/stand/002.jpg" TargetMode="External"/><Relationship Id="rId9" Type="http://schemas.openxmlformats.org/officeDocument/2006/relationships/image" Target="../media/image7.jpeg"/><Relationship Id="rId14" Type="http://schemas.openxmlformats.org/officeDocument/2006/relationships/hyperlink" Target="http://www.kif.net/arabic/stand/009.jpg" TargetMode="External"/><Relationship Id="rId22" Type="http://schemas.openxmlformats.org/officeDocument/2006/relationships/hyperlink" Target="http://www.kif.net/arabic/stand/010.jpg" TargetMode="External"/><Relationship Id="rId27" Type="http://schemas.openxmlformats.org/officeDocument/2006/relationships/image" Target="../media/image1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www.kif.net/arabic/halls/hall6vip.htm" TargetMode="Externa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3" name="WordArt 5"/>
          <p:cNvSpPr>
            <a:spLocks noChangeArrowheads="1" noChangeShapeType="1" noTextEdit="1"/>
          </p:cNvSpPr>
          <p:nvPr/>
        </p:nvSpPr>
        <p:spPr bwMode="auto">
          <a:xfrm>
            <a:off x="251520" y="980728"/>
            <a:ext cx="8496944" cy="5616624"/>
          </a:xfrm>
          <a:prstGeom prst="rect">
            <a:avLst/>
          </a:prstGeom>
        </p:spPr>
        <p:txBody>
          <a:bodyPr wrap="none" fromWordArt="1">
            <a:prstTxWarp prst="textPlain">
              <a:avLst>
                <a:gd name="adj" fmla="val 50942"/>
              </a:avLst>
            </a:prstTxWarp>
            <a:scene3d>
              <a:camera prst="legacyObliqueRight"/>
              <a:lightRig rig="legacyHarsh3" dir="t"/>
            </a:scene3d>
            <a:sp3d extrusionH="100000" prstMaterial="legacyMatte">
              <a:extrusionClr>
                <a:srgbClr val="663300"/>
              </a:extrusionClr>
            </a:sp3d>
          </a:bodyPr>
          <a:lstStyle/>
          <a:p>
            <a:pPr algn="ctr"/>
            <a:r>
              <a:rPr lang="en-US" sz="3600" kern="10" dirty="0" smtClean="0">
                <a:ln w="9525">
                  <a:round/>
                  <a:headEnd/>
                  <a:tailEnd/>
                </a:ln>
                <a:solidFill>
                  <a:schemeClr val="tx1">
                    <a:alpha val="80000"/>
                  </a:schemeClr>
                </a:solidFill>
                <a:latin typeface="Moronic Misfire BRK" pitchFamily="2" charset="0"/>
              </a:rPr>
              <a:t>El </a:t>
            </a:r>
            <a:r>
              <a:rPr lang="en-US" sz="3600" kern="10" dirty="0" err="1" smtClean="0">
                <a:ln w="9525">
                  <a:round/>
                  <a:headEnd/>
                  <a:tailEnd/>
                </a:ln>
                <a:solidFill>
                  <a:schemeClr val="tx1">
                    <a:alpha val="80000"/>
                  </a:schemeClr>
                </a:solidFill>
                <a:latin typeface="Moronic Misfire BRK" pitchFamily="2" charset="0"/>
              </a:rPr>
              <a:t>Shamy</a:t>
            </a:r>
            <a:r>
              <a:rPr lang="en-US" sz="3600" kern="10" dirty="0" smtClean="0">
                <a:ln w="9525">
                  <a:round/>
                  <a:headEnd/>
                  <a:tailEnd/>
                </a:ln>
                <a:solidFill>
                  <a:schemeClr val="tx1">
                    <a:alpha val="80000"/>
                  </a:schemeClr>
                </a:solidFill>
                <a:latin typeface="Moronic Misfire BRK" pitchFamily="2" charset="0"/>
              </a:rPr>
              <a:t> Designs</a:t>
            </a:r>
          </a:p>
          <a:p>
            <a:pPr algn="ctr"/>
            <a:endParaRPr lang="en-US" sz="3600" kern="10" dirty="0" smtClean="0">
              <a:ln w="9525">
                <a:round/>
                <a:headEnd/>
                <a:tailEnd/>
              </a:ln>
              <a:solidFill>
                <a:schemeClr val="tx1">
                  <a:alpha val="80000"/>
                </a:schemeClr>
              </a:solidFill>
              <a:latin typeface="Moronic Misfire BRK" pitchFamily="2" charset="0"/>
            </a:endParaRPr>
          </a:p>
          <a:p>
            <a:pPr algn="ctr"/>
            <a:r>
              <a:rPr lang="ar-EG" sz="3600" kern="10" dirty="0" smtClean="0">
                <a:ln w="9525">
                  <a:round/>
                  <a:headEnd/>
                  <a:tailEnd/>
                </a:ln>
                <a:solidFill>
                  <a:schemeClr val="tx1">
                    <a:alpha val="80000"/>
                  </a:schemeClr>
                </a:solidFill>
                <a:latin typeface="Moronic Misfire BRK" pitchFamily="2" charset="0"/>
              </a:rPr>
              <a:t>بحث عن الأسس </a:t>
            </a:r>
            <a:r>
              <a:rPr lang="ar-EG" sz="3600" kern="10" dirty="0" err="1" smtClean="0">
                <a:ln w="9525">
                  <a:round/>
                  <a:headEnd/>
                  <a:tailEnd/>
                </a:ln>
                <a:solidFill>
                  <a:schemeClr val="tx1">
                    <a:alpha val="80000"/>
                  </a:schemeClr>
                </a:solidFill>
                <a:latin typeface="Moronic Misfire BRK" pitchFamily="2" charset="0"/>
              </a:rPr>
              <a:t>التصميميه</a:t>
            </a:r>
            <a:endParaRPr lang="ar-EG" sz="3600" kern="10" dirty="0" smtClean="0">
              <a:ln w="9525">
                <a:round/>
                <a:headEnd/>
                <a:tailEnd/>
              </a:ln>
              <a:solidFill>
                <a:schemeClr val="tx1">
                  <a:alpha val="80000"/>
                </a:schemeClr>
              </a:solidFill>
              <a:latin typeface="Moronic Misfire BRK" pitchFamily="2" charset="0"/>
            </a:endParaRPr>
          </a:p>
          <a:p>
            <a:pPr algn="ctr"/>
            <a:r>
              <a:rPr lang="ar-EG" sz="3600" kern="10" dirty="0" smtClean="0">
                <a:ln w="9525">
                  <a:round/>
                  <a:headEnd/>
                  <a:tailEnd/>
                </a:ln>
                <a:solidFill>
                  <a:schemeClr val="tx1">
                    <a:alpha val="80000"/>
                  </a:schemeClr>
                </a:solidFill>
                <a:latin typeface="Moronic Misfire BRK" pitchFamily="2" charset="0"/>
              </a:rPr>
              <a:t> لأرض المعارض</a:t>
            </a:r>
            <a:endParaRPr lang="en-US" sz="3600" kern="10" dirty="0" smtClean="0">
              <a:ln w="9525">
                <a:round/>
                <a:headEnd/>
                <a:tailEnd/>
              </a:ln>
              <a:solidFill>
                <a:schemeClr val="tx1">
                  <a:alpha val="80000"/>
                </a:schemeClr>
              </a:solidFill>
              <a:latin typeface="Moronic Misfire BRK" pitchFamily="2" charset="0"/>
            </a:endParaRPr>
          </a:p>
          <a:p>
            <a:pPr algn="ctr"/>
            <a:endParaRPr lang="ar-EG" sz="3600" kern="10" dirty="0">
              <a:ln w="9525">
                <a:round/>
                <a:headEnd/>
                <a:tailEnd/>
              </a:ln>
              <a:solidFill>
                <a:schemeClr val="tx1">
                  <a:alpha val="80000"/>
                </a:schemeClr>
              </a:solidFill>
              <a:latin typeface="Moronic Misfire BRK"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lt">
                                    <p:tmPct val="0"/>
                                  </p:iterate>
                                  <p:childTnLst>
                                    <p:set>
                                      <p:cBhvr>
                                        <p:cTn id="6" dur="1" fill="hold">
                                          <p:stCondLst>
                                            <p:cond delay="0"/>
                                          </p:stCondLst>
                                        </p:cTn>
                                        <p:tgtEl>
                                          <p:spTgt spid="2053"/>
                                        </p:tgtEl>
                                        <p:attrNameLst>
                                          <p:attrName>style.visibility</p:attrName>
                                        </p:attrNameLst>
                                      </p:cBhvr>
                                      <p:to>
                                        <p:strVal val="visible"/>
                                      </p:to>
                                    </p:set>
                                    <p:anim calcmode="lin" valueType="num">
                                      <p:cBhvr>
                                        <p:cTn id="7" dur="1000" fill="hold"/>
                                        <p:tgtEl>
                                          <p:spTgt spid="2053"/>
                                        </p:tgtEl>
                                        <p:attrNameLst>
                                          <p:attrName>ppt_w</p:attrName>
                                        </p:attrNameLst>
                                      </p:cBhvr>
                                      <p:tavLst>
                                        <p:tav tm="0">
                                          <p:val>
                                            <p:fltVal val="0"/>
                                          </p:val>
                                        </p:tav>
                                        <p:tav tm="100000">
                                          <p:val>
                                            <p:strVal val="#ppt_w"/>
                                          </p:val>
                                        </p:tav>
                                      </p:tavLst>
                                    </p:anim>
                                    <p:anim calcmode="lin" valueType="num">
                                      <p:cBhvr>
                                        <p:cTn id="8" dur="1000" fill="hold"/>
                                        <p:tgtEl>
                                          <p:spTgt spid="2053"/>
                                        </p:tgtEl>
                                        <p:attrNameLst>
                                          <p:attrName>ppt_h</p:attrName>
                                        </p:attrNameLst>
                                      </p:cBhvr>
                                      <p:tavLst>
                                        <p:tav tm="0">
                                          <p:val>
                                            <p:fltVal val="0"/>
                                          </p:val>
                                        </p:tav>
                                        <p:tav tm="100000">
                                          <p:val>
                                            <p:strVal val="#ppt_h"/>
                                          </p:val>
                                        </p:tav>
                                      </p:tavLst>
                                    </p:anim>
                                    <p:anim calcmode="lin" valueType="num">
                                      <p:cBhvr>
                                        <p:cTn id="9" dur="1000" fill="hold"/>
                                        <p:tgtEl>
                                          <p:spTgt spid="205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05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31" presetClass="exit" presetSubtype="0" fill="hold" grpId="1" nodeType="clickEffect">
                                  <p:stCondLst>
                                    <p:cond delay="0"/>
                                  </p:stCondLst>
                                  <p:iterate type="lt">
                                    <p:tmPct val="5000"/>
                                  </p:iterate>
                                  <p:childTnLst>
                                    <p:anim calcmode="lin" valueType="num">
                                      <p:cBhvr>
                                        <p:cTn id="14" dur="1000"/>
                                        <p:tgtEl>
                                          <p:spTgt spid="2053"/>
                                        </p:tgtEl>
                                        <p:attrNameLst>
                                          <p:attrName>ppt_w</p:attrName>
                                        </p:attrNameLst>
                                      </p:cBhvr>
                                      <p:tavLst>
                                        <p:tav tm="0">
                                          <p:val>
                                            <p:strVal val="ppt_w"/>
                                          </p:val>
                                        </p:tav>
                                        <p:tav tm="100000">
                                          <p:val>
                                            <p:fltVal val="0"/>
                                          </p:val>
                                        </p:tav>
                                      </p:tavLst>
                                    </p:anim>
                                    <p:anim calcmode="lin" valueType="num">
                                      <p:cBhvr>
                                        <p:cTn id="15" dur="1000"/>
                                        <p:tgtEl>
                                          <p:spTgt spid="2053"/>
                                        </p:tgtEl>
                                        <p:attrNameLst>
                                          <p:attrName>ppt_h</p:attrName>
                                        </p:attrNameLst>
                                      </p:cBhvr>
                                      <p:tavLst>
                                        <p:tav tm="0">
                                          <p:val>
                                            <p:strVal val="ppt_h"/>
                                          </p:val>
                                        </p:tav>
                                        <p:tav tm="100000">
                                          <p:val>
                                            <p:fltVal val="0"/>
                                          </p:val>
                                        </p:tav>
                                      </p:tavLst>
                                    </p:anim>
                                    <p:anim calcmode="lin" valueType="num">
                                      <p:cBhvr>
                                        <p:cTn id="16" dur="1000"/>
                                        <p:tgtEl>
                                          <p:spTgt spid="2053"/>
                                        </p:tgtEl>
                                        <p:attrNameLst>
                                          <p:attrName>style.rotation</p:attrName>
                                        </p:attrNameLst>
                                      </p:cBhvr>
                                      <p:tavLst>
                                        <p:tav tm="0">
                                          <p:val>
                                            <p:fltVal val="0"/>
                                          </p:val>
                                        </p:tav>
                                        <p:tav tm="100000">
                                          <p:val>
                                            <p:fltVal val="90"/>
                                          </p:val>
                                        </p:tav>
                                      </p:tavLst>
                                    </p:anim>
                                    <p:animEffect transition="out" filter="fade">
                                      <p:cBhvr>
                                        <p:cTn id="17" dur="1000"/>
                                        <p:tgtEl>
                                          <p:spTgt spid="2053"/>
                                        </p:tgtEl>
                                      </p:cBhvr>
                                    </p:animEffect>
                                    <p:set>
                                      <p:cBhvr>
                                        <p:cTn id="18" dur="1" fill="hold">
                                          <p:stCondLst>
                                            <p:cond delay="999"/>
                                          </p:stCondLst>
                                        </p:cTn>
                                        <p:tgtEl>
                                          <p:spTgt spid="20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animBg="1"/>
      <p:bldP spid="205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Text Box 4"/>
          <p:cNvSpPr txBox="1">
            <a:spLocks noChangeArrowheads="1"/>
          </p:cNvSpPr>
          <p:nvPr/>
        </p:nvSpPr>
        <p:spPr bwMode="auto">
          <a:xfrm>
            <a:off x="755650" y="1557338"/>
            <a:ext cx="5832475" cy="4329112"/>
          </a:xfrm>
          <a:prstGeom prst="rect">
            <a:avLst/>
          </a:prstGeom>
          <a:noFill/>
          <a:ln w="9525">
            <a:noFill/>
            <a:miter lim="800000"/>
            <a:headEnd/>
            <a:tailEnd/>
          </a:ln>
          <a:effectLst/>
        </p:spPr>
        <p:txBody>
          <a:bodyPr>
            <a:spAutoFit/>
          </a:bodyPr>
          <a:lstStyle/>
          <a:p>
            <a:pPr>
              <a:spcBef>
                <a:spcPct val="50000"/>
              </a:spcBef>
            </a:pPr>
            <a:r>
              <a:rPr lang="ar-SA" sz="2800" b="1">
                <a:solidFill>
                  <a:srgbClr val="6699FF"/>
                </a:solidFill>
              </a:rPr>
              <a:t>وهناك نوعان من المعارض</a:t>
            </a:r>
            <a:r>
              <a:rPr lang="en-US" b="1"/>
              <a:t> </a:t>
            </a:r>
            <a:br>
              <a:rPr lang="en-US" b="1"/>
            </a:br>
            <a:r>
              <a:rPr lang="en-US" b="1">
                <a:solidFill>
                  <a:srgbClr val="6699FF"/>
                </a:solidFill>
              </a:rPr>
              <a:t>1- </a:t>
            </a:r>
            <a:r>
              <a:rPr lang="ar-SA" sz="2000" b="1"/>
              <a:t>المعارض ذات التصميم الواحد وهذة المعارض تاخذ شكلا موحدا او مجموعه اشكال محددة ولايكون التشكيل الفرغى صعب فيكون التشابة هناك فى الالوان والمواد والتفاصيل والتشكيل النهائى للمبانى فيساعد ذلك على الترابط البصرى والوحده التى تظهر للسائرن علىمختلف سرعاتهم</a:t>
            </a:r>
            <a:endParaRPr lang="en-US" sz="2000" b="1"/>
          </a:p>
          <a:p>
            <a:pPr>
              <a:spcBef>
                <a:spcPct val="50000"/>
              </a:spcBef>
            </a:pPr>
            <a:r>
              <a:rPr lang="en-US" sz="2000" b="1"/>
              <a:t> </a:t>
            </a:r>
            <a:br>
              <a:rPr lang="en-US" sz="2000" b="1"/>
            </a:br>
            <a:r>
              <a:rPr lang="en-US" sz="2000" b="1">
                <a:solidFill>
                  <a:srgbClr val="6699FF"/>
                </a:solidFill>
              </a:rPr>
              <a:t>2- </a:t>
            </a:r>
            <a:r>
              <a:rPr lang="ar-SA" sz="2000" b="1"/>
              <a:t>المعارض ذات التصميم الحر وفيها يكون الحرية فى التشكيل ولكن المشكلة الاساسية هى كيفية اجاد تجانس ويكون نجاح التصميم من الناحية البصرية لتحقيق راحة للمشاهد نفسيا وبصريا وذلك باشباع الرغبات والاحتياجات المتعددة الجوانب لزوار المعرض على قدر الامكان للوصول الى التجانس والاستمرار المطلوبين وبذلك نضمن وجود علاقه منظورية تؤدى الى التجانس</a:t>
            </a:r>
            <a:endParaRPr 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28676">
                                            <p:txEl>
                                              <p:pRg st="0" end="0"/>
                                            </p:txEl>
                                          </p:spTgt>
                                        </p:tgtEl>
                                        <p:attrNameLst>
                                          <p:attrName>style.visibility</p:attrName>
                                        </p:attrNameLst>
                                      </p:cBhvr>
                                      <p:to>
                                        <p:strVal val="visible"/>
                                      </p:to>
                                    </p:set>
                                    <p:animEffect transition="in" filter="fade">
                                      <p:cBhvr>
                                        <p:cTn id="7" dur="800" decel="100000"/>
                                        <p:tgtEl>
                                          <p:spTgt spid="28676">
                                            <p:txEl>
                                              <p:pRg st="0" end="0"/>
                                            </p:txEl>
                                          </p:spTgt>
                                        </p:tgtEl>
                                      </p:cBhvr>
                                    </p:animEffect>
                                    <p:anim calcmode="lin" valueType="num">
                                      <p:cBhvr>
                                        <p:cTn id="8" dur="800" decel="100000" fill="hold"/>
                                        <p:tgtEl>
                                          <p:spTgt spid="28676">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28676">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28676">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8676">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8676">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nodeType="clickEffect">
                                  <p:stCondLst>
                                    <p:cond delay="0"/>
                                  </p:stCondLst>
                                  <p:iterate type="lt">
                                    <p:tmPct val="10000"/>
                                  </p:iterate>
                                  <p:childTnLst>
                                    <p:set>
                                      <p:cBhvr>
                                        <p:cTn id="16" dur="1" fill="hold">
                                          <p:stCondLst>
                                            <p:cond delay="0"/>
                                          </p:stCondLst>
                                        </p:cTn>
                                        <p:tgtEl>
                                          <p:spTgt spid="28676">
                                            <p:txEl>
                                              <p:pRg st="1" end="1"/>
                                            </p:txEl>
                                          </p:spTgt>
                                        </p:tgtEl>
                                        <p:attrNameLst>
                                          <p:attrName>style.visibility</p:attrName>
                                        </p:attrNameLst>
                                      </p:cBhvr>
                                      <p:to>
                                        <p:strVal val="visible"/>
                                      </p:to>
                                    </p:set>
                                    <p:anim calcmode="lin" valueType="num">
                                      <p:cBhvr>
                                        <p:cTn id="17" dur="500" fill="hold"/>
                                        <p:tgtEl>
                                          <p:spTgt spid="28676">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8676">
                                            <p:txEl>
                                              <p:pRg st="1" end="1"/>
                                            </p:txEl>
                                          </p:spTgt>
                                        </p:tgtEl>
                                        <p:attrNameLst>
                                          <p:attrName>ppt_y</p:attrName>
                                        </p:attrNameLst>
                                      </p:cBhvr>
                                      <p:tavLst>
                                        <p:tav tm="0">
                                          <p:val>
                                            <p:strVal val="#ppt_y"/>
                                          </p:val>
                                        </p:tav>
                                        <p:tav tm="100000">
                                          <p:val>
                                            <p:strVal val="#ppt_y"/>
                                          </p:val>
                                        </p:tav>
                                      </p:tavLst>
                                    </p:anim>
                                    <p:anim calcmode="lin" valueType="num">
                                      <p:cBhvr>
                                        <p:cTn id="19" dur="500" fill="hold"/>
                                        <p:tgtEl>
                                          <p:spTgt spid="28676">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8676">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867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4" presetClass="exit" presetSubtype="0" fill="hold" nodeType="clickEffect">
                                  <p:stCondLst>
                                    <p:cond delay="0"/>
                                  </p:stCondLst>
                                  <p:iterate type="lt">
                                    <p:tmAbs val="0"/>
                                  </p:iterate>
                                  <p:childTnLst>
                                    <p:anim to="" calcmode="lin" valueType="num">
                                      <p:cBhvr>
                                        <p:cTn id="25" dur="1"/>
                                        <p:tgtEl>
                                          <p:spTgt spid="28676">
                                            <p:txEl>
                                              <p:pRg st="1" end="1"/>
                                            </p:txEl>
                                          </p:spTgt>
                                        </p:tgtEl>
                                        <p:attrNameLst>
                                          <p:attrName/>
                                        </p:attrNameLst>
                                      </p:cBhvr>
                                    </p:anim>
                                    <p:set>
                                      <p:cBhvr>
                                        <p:cTn id="26" dur="1" fill="hold">
                                          <p:stCondLst>
                                            <p:cond delay="0"/>
                                          </p:stCondLst>
                                        </p:cTn>
                                        <p:tgtEl>
                                          <p:spTgt spid="28676">
                                            <p:txEl>
                                              <p:pRg st="1" end="1"/>
                                            </p:txEl>
                                          </p:spTgt>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4" presetClass="exit" presetSubtype="0" fill="hold" nodeType="clickEffect">
                                  <p:stCondLst>
                                    <p:cond delay="0"/>
                                  </p:stCondLst>
                                  <p:childTnLst>
                                    <p:anim to="" calcmode="lin" valueType="num">
                                      <p:cBhvr>
                                        <p:cTn id="30" dur="1"/>
                                        <p:tgtEl>
                                          <p:spTgt spid="28676">
                                            <p:txEl>
                                              <p:pRg st="0" end="0"/>
                                            </p:txEl>
                                          </p:spTgt>
                                        </p:tgtEl>
                                        <p:attrNameLst>
                                          <p:attrName/>
                                        </p:attrNameLst>
                                      </p:cBhvr>
                                    </p:anim>
                                    <p:set>
                                      <p:cBhvr>
                                        <p:cTn id="31" dur="1" fill="hold">
                                          <p:stCondLst>
                                            <p:cond delay="0"/>
                                          </p:stCondLst>
                                        </p:cTn>
                                        <p:tgtEl>
                                          <p:spTgt spid="28676">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Text Box 4"/>
          <p:cNvSpPr txBox="1">
            <a:spLocks noChangeArrowheads="1"/>
          </p:cNvSpPr>
          <p:nvPr/>
        </p:nvSpPr>
        <p:spPr bwMode="auto">
          <a:xfrm>
            <a:off x="755650" y="1484313"/>
            <a:ext cx="5545138" cy="4271962"/>
          </a:xfrm>
          <a:prstGeom prst="rect">
            <a:avLst/>
          </a:prstGeom>
          <a:noFill/>
          <a:ln w="9525">
            <a:noFill/>
            <a:miter lim="800000"/>
            <a:headEnd/>
            <a:tailEnd/>
          </a:ln>
          <a:effectLst/>
        </p:spPr>
        <p:txBody>
          <a:bodyPr>
            <a:spAutoFit/>
          </a:bodyPr>
          <a:lstStyle/>
          <a:p>
            <a:pPr>
              <a:spcBef>
                <a:spcPct val="50000"/>
              </a:spcBef>
            </a:pPr>
            <a:r>
              <a:rPr lang="ar-SA" b="1"/>
              <a:t>ويجب كذلك ان تدرس </a:t>
            </a:r>
            <a:r>
              <a:rPr lang="ar-SA" sz="2000" b="1">
                <a:solidFill>
                  <a:srgbClr val="6699FF"/>
                </a:solidFill>
              </a:rPr>
              <a:t>العلاقات المختلفة للكتل</a:t>
            </a:r>
            <a:r>
              <a:rPr lang="ar-SA" b="1"/>
              <a:t> سواء المبانى او الاشجار او الفراغات ليلا اذ تتدخل الاضائة فى تجسيم المبانى كوحدات فراغية كما تتدخل فى تحديد علاقتها بما يحيط بها فى الموقع حيث تبرز الاضاءة ما فى المبنى من نواحى جمالية او تحول المبنى من كتل ثقيله مضاءة الى اضاء خفيفة ليلا وتتاثر اضاءة الموقع بنوع المبنى وطبيعة مواد وحجم البناء وتشكيله فى الفضاء ويعتقد البعض انه الظلال هى سببها الاضاءة وهذا خطا وعموما يجب ان تلتزم الاضاءة باسسها المعمارية كى تتلائم مع متطلبات وظيفتها دون انفعال او اجهاد</a:t>
            </a:r>
            <a:r>
              <a:rPr lang="en-US" b="1"/>
              <a:t> </a:t>
            </a:r>
            <a:br>
              <a:rPr lang="en-US" b="1"/>
            </a:br>
            <a:r>
              <a:rPr lang="ar-SA" sz="2000" b="1">
                <a:solidFill>
                  <a:srgbClr val="6699FF"/>
                </a:solidFill>
              </a:rPr>
              <a:t>اثاث الموقع</a:t>
            </a:r>
            <a:r>
              <a:rPr lang="en-US" b="1"/>
              <a:t> </a:t>
            </a:r>
            <a:br>
              <a:rPr lang="en-US" b="1"/>
            </a:br>
            <a:r>
              <a:rPr lang="ar-SA" b="1"/>
              <a:t>ويشمل النباتات والنافورات واعمدة النور والعناصر الفنية الاخرى ولا تكون وظيفتها الامتاع البصرى فقط ولكن تكون ذات وظيفه اساسية مثل التاثير الكبير على مناخ الموقع وتعطى النافورات ومسطحات المياة احساسا منعكسا ورقيقا يتوازن مع جفاف المبنى وتعطى اعمدة الانارة احساسا بشكل المبنى ويجب الحرص على الا تكون قبيحة اثناء النهار وذلك اما باخفائها فوق مستوى النظر او بتبسيط شكلها</a:t>
            </a:r>
            <a:r>
              <a:rPr lang="ar-SA"/>
              <a:t> </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9700"/>
                                        </p:tgtEl>
                                        <p:attrNameLst>
                                          <p:attrName>style.visibility</p:attrName>
                                        </p:attrNameLst>
                                      </p:cBhvr>
                                      <p:to>
                                        <p:strVal val="visible"/>
                                      </p:to>
                                    </p:set>
                                    <p:animEffect transition="in" filter="fade">
                                      <p:cBhvr>
                                        <p:cTn id="7" dur="2000"/>
                                        <p:tgtEl>
                                          <p:spTgt spid="29700"/>
                                        </p:tgtEl>
                                      </p:cBhvr>
                                    </p:animEffect>
                                    <p:anim calcmode="lin" valueType="num">
                                      <p:cBhvr>
                                        <p:cTn id="8" dur="2000" fill="hold"/>
                                        <p:tgtEl>
                                          <p:spTgt spid="29700"/>
                                        </p:tgtEl>
                                        <p:attrNameLst>
                                          <p:attrName>style.rotation</p:attrName>
                                        </p:attrNameLst>
                                      </p:cBhvr>
                                      <p:tavLst>
                                        <p:tav tm="0">
                                          <p:val>
                                            <p:fltVal val="720"/>
                                          </p:val>
                                        </p:tav>
                                        <p:tav tm="100000">
                                          <p:val>
                                            <p:fltVal val="0"/>
                                          </p:val>
                                        </p:tav>
                                      </p:tavLst>
                                    </p:anim>
                                    <p:anim calcmode="lin" valueType="num">
                                      <p:cBhvr>
                                        <p:cTn id="9" dur="2000" fill="hold"/>
                                        <p:tgtEl>
                                          <p:spTgt spid="29700"/>
                                        </p:tgtEl>
                                        <p:attrNameLst>
                                          <p:attrName>ppt_h</p:attrName>
                                        </p:attrNameLst>
                                      </p:cBhvr>
                                      <p:tavLst>
                                        <p:tav tm="0">
                                          <p:val>
                                            <p:fltVal val="0"/>
                                          </p:val>
                                        </p:tav>
                                        <p:tav tm="100000">
                                          <p:val>
                                            <p:strVal val="#ppt_h"/>
                                          </p:val>
                                        </p:tav>
                                      </p:tavLst>
                                    </p:anim>
                                    <p:anim calcmode="lin" valueType="num">
                                      <p:cBhvr>
                                        <p:cTn id="10" dur="2000" fill="hold"/>
                                        <p:tgtEl>
                                          <p:spTgt spid="29700"/>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xit" presetSubtype="0" fill="hold" grpId="1" nodeType="clickEffect">
                                  <p:stCondLst>
                                    <p:cond delay="0"/>
                                  </p:stCondLst>
                                  <p:childTnLst>
                                    <p:animEffect transition="out" filter="fade">
                                      <p:cBhvr>
                                        <p:cTn id="14" dur="1000"/>
                                        <p:tgtEl>
                                          <p:spTgt spid="29700"/>
                                        </p:tgtEl>
                                      </p:cBhvr>
                                    </p:animEffect>
                                    <p:anim calcmode="lin" valueType="num">
                                      <p:cBhvr>
                                        <p:cTn id="15" dur="1000"/>
                                        <p:tgtEl>
                                          <p:spTgt spid="29700"/>
                                        </p:tgtEl>
                                        <p:attrNameLst>
                                          <p:attrName>ppt_x</p:attrName>
                                        </p:attrNameLst>
                                      </p:cBhvr>
                                      <p:tavLst>
                                        <p:tav tm="0">
                                          <p:val>
                                            <p:strVal val="ppt_x"/>
                                          </p:val>
                                        </p:tav>
                                        <p:tav tm="100000">
                                          <p:val>
                                            <p:strVal val="ppt_x"/>
                                          </p:val>
                                        </p:tav>
                                      </p:tavLst>
                                    </p:anim>
                                    <p:anim calcmode="lin" valueType="num">
                                      <p:cBhvr>
                                        <p:cTn id="16" dur="100" decel="100000"/>
                                        <p:tgtEl>
                                          <p:spTgt spid="29700"/>
                                        </p:tgtEl>
                                        <p:attrNameLst>
                                          <p:attrName>ppt_y</p:attrName>
                                        </p:attrNameLst>
                                      </p:cBhvr>
                                      <p:tavLst>
                                        <p:tav tm="0">
                                          <p:val>
                                            <p:strVal val="ppt_y"/>
                                          </p:val>
                                        </p:tav>
                                        <p:tav tm="100000">
                                          <p:val>
                                            <p:strVal val="ppt_y-.03"/>
                                          </p:val>
                                        </p:tav>
                                      </p:tavLst>
                                    </p:anim>
                                    <p:anim calcmode="lin" valueType="num">
                                      <p:cBhvr>
                                        <p:cTn id="17" dur="900" accel="100000">
                                          <p:stCondLst>
                                            <p:cond delay="100"/>
                                          </p:stCondLst>
                                        </p:cTn>
                                        <p:tgtEl>
                                          <p:spTgt spid="29700"/>
                                        </p:tgtEl>
                                        <p:attrNameLst>
                                          <p:attrName>ppt_y</p:attrName>
                                        </p:attrNameLst>
                                      </p:cBhvr>
                                      <p:tavLst>
                                        <p:tav tm="0">
                                          <p:val>
                                            <p:strVal val="ppt_y"/>
                                          </p:val>
                                        </p:tav>
                                        <p:tav tm="100000">
                                          <p:val>
                                            <p:strVal val="ppt_y+1"/>
                                          </p:val>
                                        </p:tav>
                                      </p:tavLst>
                                    </p:anim>
                                    <p:set>
                                      <p:cBhvr>
                                        <p:cTn id="18" dur="1" fill="hold">
                                          <p:stCondLst>
                                            <p:cond delay="999"/>
                                          </p:stCondLst>
                                        </p:cTn>
                                        <p:tgtEl>
                                          <p:spTgt spid="2970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p:bldP spid="29700"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4"/>
          <p:cNvSpPr>
            <a:spLocks noChangeArrowheads="1"/>
          </p:cNvSpPr>
          <p:nvPr/>
        </p:nvSpPr>
        <p:spPr bwMode="auto">
          <a:xfrm>
            <a:off x="755650" y="2393950"/>
            <a:ext cx="6473825" cy="3503613"/>
          </a:xfrm>
          <a:prstGeom prst="rect">
            <a:avLst/>
          </a:prstGeom>
          <a:noFill/>
          <a:ln w="9525">
            <a:noFill/>
            <a:miter lim="800000"/>
            <a:headEnd/>
            <a:tailEnd/>
          </a:ln>
          <a:effectLst/>
        </p:spPr>
        <p:txBody>
          <a:bodyPr wrap="none" anchor="ctr">
            <a:spAutoFit/>
          </a:bodyPr>
          <a:lstStyle/>
          <a:p>
            <a:r>
              <a:rPr lang="ar-SA" sz="3200" b="1">
                <a:solidFill>
                  <a:srgbClr val="6699FF"/>
                </a:solidFill>
              </a:rPr>
              <a:t>العوامل التى تؤثر  على تصميم مبانى المعارض</a:t>
            </a:r>
            <a:r>
              <a:rPr lang="en-US" sz="3200" b="1"/>
              <a:t> </a:t>
            </a:r>
          </a:p>
          <a:p>
            <a:r>
              <a:rPr lang="en-US" sz="3200" b="1"/>
              <a:t/>
            </a:r>
            <a:br>
              <a:rPr lang="en-US" sz="3200" b="1"/>
            </a:br>
            <a:r>
              <a:rPr lang="en-US" sz="3200" b="1">
                <a:solidFill>
                  <a:srgbClr val="6699FF"/>
                </a:solidFill>
              </a:rPr>
              <a:t>1-</a:t>
            </a:r>
            <a:r>
              <a:rPr lang="en-US" sz="3200" b="1"/>
              <a:t> </a:t>
            </a:r>
            <a:r>
              <a:rPr lang="ar-SA" sz="3200" b="1"/>
              <a:t>الجمهور</a:t>
            </a:r>
            <a:r>
              <a:rPr lang="en-US" sz="3200" b="1"/>
              <a:t/>
            </a:r>
            <a:br>
              <a:rPr lang="en-US" sz="3200" b="1"/>
            </a:br>
            <a:r>
              <a:rPr lang="en-US" sz="3200" b="1">
                <a:solidFill>
                  <a:srgbClr val="6699FF"/>
                </a:solidFill>
              </a:rPr>
              <a:t>2-</a:t>
            </a:r>
            <a:r>
              <a:rPr lang="en-US" sz="3200" b="1"/>
              <a:t> </a:t>
            </a:r>
            <a:r>
              <a:rPr lang="ar-SA" sz="3200" b="1"/>
              <a:t>طبيعة المعروضات</a:t>
            </a:r>
            <a:r>
              <a:rPr lang="en-US" sz="3200" b="1"/>
              <a:t> </a:t>
            </a:r>
            <a:br>
              <a:rPr lang="en-US" sz="3200" b="1"/>
            </a:br>
            <a:r>
              <a:rPr lang="en-US" sz="3200" b="1"/>
              <a:t/>
            </a:r>
            <a:br>
              <a:rPr lang="en-US" sz="3200" b="1"/>
            </a:br>
            <a:r>
              <a:rPr lang="en-US" sz="3200" b="1"/>
              <a:t/>
            </a:r>
            <a:br>
              <a:rPr lang="en-US" sz="3200" b="1"/>
            </a:br>
            <a:endParaRPr lang="en-US" sz="32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animEffect transition="in" filter="fade">
                                      <p:cBhvr>
                                        <p:cTn id="7" dur="770" decel="100000"/>
                                        <p:tgtEl>
                                          <p:spTgt spid="30724">
                                            <p:txEl>
                                              <p:pRg st="0" end="0"/>
                                            </p:txEl>
                                          </p:spTgt>
                                        </p:tgtEl>
                                      </p:cBhvr>
                                    </p:animEffect>
                                    <p:animScale>
                                      <p:cBhvr>
                                        <p:cTn id="8" dur="770" decel="100000"/>
                                        <p:tgtEl>
                                          <p:spTgt spid="30724">
                                            <p:txEl>
                                              <p:pRg st="0" end="0"/>
                                            </p:txEl>
                                          </p:spTgt>
                                        </p:tgtEl>
                                      </p:cBhvr>
                                      <p:from x="10000" y="10000"/>
                                      <p:to x="200000" y="450000"/>
                                    </p:animScale>
                                    <p:animScale>
                                      <p:cBhvr>
                                        <p:cTn id="9" dur="1230" accel="100000" fill="hold">
                                          <p:stCondLst>
                                            <p:cond delay="770"/>
                                          </p:stCondLst>
                                        </p:cTn>
                                        <p:tgtEl>
                                          <p:spTgt spid="30724">
                                            <p:txEl>
                                              <p:pRg st="0" end="0"/>
                                            </p:txEl>
                                          </p:spTgt>
                                        </p:tgtEl>
                                      </p:cBhvr>
                                      <p:from x="200000" y="450000"/>
                                      <p:to x="100000" y="100000"/>
                                    </p:animScale>
                                    <p:set>
                                      <p:cBhvr>
                                        <p:cTn id="10" dur="770" fill="hold"/>
                                        <p:tgtEl>
                                          <p:spTgt spid="30724">
                                            <p:txEl>
                                              <p:pRg st="0" end="0"/>
                                            </p:txEl>
                                          </p:spTgt>
                                        </p:tgtEl>
                                        <p:attrNameLst>
                                          <p:attrName>ppt_x</p:attrName>
                                        </p:attrNameLst>
                                      </p:cBhvr>
                                      <p:to>
                                        <p:strVal val="(0.5)"/>
                                      </p:to>
                                    </p:set>
                                    <p:anim from="(0.5)" to="(#ppt_x)" calcmode="lin" valueType="num">
                                      <p:cBhvr>
                                        <p:cTn id="11" dur="1230" accel="100000" fill="hold">
                                          <p:stCondLst>
                                            <p:cond delay="770"/>
                                          </p:stCondLst>
                                        </p:cTn>
                                        <p:tgtEl>
                                          <p:spTgt spid="30724">
                                            <p:txEl>
                                              <p:pRg st="0" end="0"/>
                                            </p:txEl>
                                          </p:spTgt>
                                        </p:tgtEl>
                                        <p:attrNameLst>
                                          <p:attrName>ppt_x</p:attrName>
                                        </p:attrNameLst>
                                      </p:cBhvr>
                                    </p:anim>
                                    <p:set>
                                      <p:cBhvr>
                                        <p:cTn id="12" dur="770" fill="hold"/>
                                        <p:tgtEl>
                                          <p:spTgt spid="30724">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30724">
                                            <p:txEl>
                                              <p:pRg st="0" end="0"/>
                                            </p:tx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35" presetClass="entr" presetSubtype="0" fill="hold" nodeType="clickEffect">
                                  <p:stCondLst>
                                    <p:cond delay="0"/>
                                  </p:stCondLst>
                                  <p:childTnLst>
                                    <p:set>
                                      <p:cBhvr>
                                        <p:cTn id="17" dur="1" fill="hold">
                                          <p:stCondLst>
                                            <p:cond delay="0"/>
                                          </p:stCondLst>
                                        </p:cTn>
                                        <p:tgtEl>
                                          <p:spTgt spid="30724">
                                            <p:txEl>
                                              <p:pRg st="1" end="1"/>
                                            </p:txEl>
                                          </p:spTgt>
                                        </p:tgtEl>
                                        <p:attrNameLst>
                                          <p:attrName>style.visibility</p:attrName>
                                        </p:attrNameLst>
                                      </p:cBhvr>
                                      <p:to>
                                        <p:strVal val="visible"/>
                                      </p:to>
                                    </p:set>
                                    <p:animEffect transition="in" filter="fade">
                                      <p:cBhvr>
                                        <p:cTn id="18" dur="2000"/>
                                        <p:tgtEl>
                                          <p:spTgt spid="30724">
                                            <p:txEl>
                                              <p:pRg st="1" end="1"/>
                                            </p:txEl>
                                          </p:spTgt>
                                        </p:tgtEl>
                                      </p:cBhvr>
                                    </p:animEffect>
                                    <p:anim calcmode="lin" valueType="num">
                                      <p:cBhvr>
                                        <p:cTn id="19" dur="2000" fill="hold"/>
                                        <p:tgtEl>
                                          <p:spTgt spid="30724">
                                            <p:txEl>
                                              <p:pRg st="1" end="1"/>
                                            </p:txEl>
                                          </p:spTgt>
                                        </p:tgtEl>
                                        <p:attrNameLst>
                                          <p:attrName>style.rotation</p:attrName>
                                        </p:attrNameLst>
                                      </p:cBhvr>
                                      <p:tavLst>
                                        <p:tav tm="0">
                                          <p:val>
                                            <p:fltVal val="720"/>
                                          </p:val>
                                        </p:tav>
                                        <p:tav tm="100000">
                                          <p:val>
                                            <p:fltVal val="0"/>
                                          </p:val>
                                        </p:tav>
                                      </p:tavLst>
                                    </p:anim>
                                    <p:anim calcmode="lin" valueType="num">
                                      <p:cBhvr>
                                        <p:cTn id="20" dur="2000" fill="hold"/>
                                        <p:tgtEl>
                                          <p:spTgt spid="30724">
                                            <p:txEl>
                                              <p:pRg st="1" end="1"/>
                                            </p:txEl>
                                          </p:spTgt>
                                        </p:tgtEl>
                                        <p:attrNameLst>
                                          <p:attrName>ppt_h</p:attrName>
                                        </p:attrNameLst>
                                      </p:cBhvr>
                                      <p:tavLst>
                                        <p:tav tm="0">
                                          <p:val>
                                            <p:fltVal val="0"/>
                                          </p:val>
                                        </p:tav>
                                        <p:tav tm="100000">
                                          <p:val>
                                            <p:strVal val="#ppt_h"/>
                                          </p:val>
                                        </p:tav>
                                      </p:tavLst>
                                    </p:anim>
                                    <p:anim calcmode="lin" valueType="num">
                                      <p:cBhvr>
                                        <p:cTn id="21" dur="2000" fill="hold"/>
                                        <p:tgtEl>
                                          <p:spTgt spid="30724">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22" fill="hold">
                      <p:stCondLst>
                        <p:cond delay="indefinite"/>
                      </p:stCondLst>
                      <p:childTnLst>
                        <p:par>
                          <p:cTn id="23" fill="hold">
                            <p:stCondLst>
                              <p:cond delay="0"/>
                            </p:stCondLst>
                            <p:childTnLst>
                              <p:par>
                                <p:cTn id="24" presetID="23" presetClass="exit" presetSubtype="32" fill="hold" grpId="0" nodeType="clickEffect">
                                  <p:stCondLst>
                                    <p:cond delay="0"/>
                                  </p:stCondLst>
                                  <p:childTnLst>
                                    <p:anim calcmode="lin" valueType="num">
                                      <p:cBhvr>
                                        <p:cTn id="25" dur="500"/>
                                        <p:tgtEl>
                                          <p:spTgt spid="30724">
                                            <p:txEl>
                                              <p:pRg st="0" end="0"/>
                                            </p:txEl>
                                          </p:spTgt>
                                        </p:tgtEl>
                                        <p:attrNameLst>
                                          <p:attrName>ppt_w</p:attrName>
                                        </p:attrNameLst>
                                      </p:cBhvr>
                                      <p:tavLst>
                                        <p:tav tm="0">
                                          <p:val>
                                            <p:strVal val="ppt_w"/>
                                          </p:val>
                                        </p:tav>
                                        <p:tav tm="100000">
                                          <p:val>
                                            <p:fltVal val="0"/>
                                          </p:val>
                                        </p:tav>
                                      </p:tavLst>
                                    </p:anim>
                                    <p:anim calcmode="lin" valueType="num">
                                      <p:cBhvr>
                                        <p:cTn id="26" dur="500"/>
                                        <p:tgtEl>
                                          <p:spTgt spid="30724">
                                            <p:txEl>
                                              <p:pRg st="0" end="0"/>
                                            </p:txEl>
                                          </p:spTgt>
                                        </p:tgtEl>
                                        <p:attrNameLst>
                                          <p:attrName>ppt_h</p:attrName>
                                        </p:attrNameLst>
                                      </p:cBhvr>
                                      <p:tavLst>
                                        <p:tav tm="0">
                                          <p:val>
                                            <p:strVal val="ppt_h"/>
                                          </p:val>
                                        </p:tav>
                                        <p:tav tm="100000">
                                          <p:val>
                                            <p:fltVal val="0"/>
                                          </p:val>
                                        </p:tav>
                                      </p:tavLst>
                                    </p:anim>
                                    <p:set>
                                      <p:cBhvr>
                                        <p:cTn id="27" dur="1" fill="hold">
                                          <p:stCondLst>
                                            <p:cond delay="499"/>
                                          </p:stCondLst>
                                        </p:cTn>
                                        <p:tgtEl>
                                          <p:spTgt spid="30724">
                                            <p:txEl>
                                              <p:pRg st="0" end="0"/>
                                            </p:txEl>
                                          </p:spTgt>
                                        </p:tgtEl>
                                        <p:attrNameLst>
                                          <p:attrName>style.visibility</p:attrName>
                                        </p:attrNameLst>
                                      </p:cBhvr>
                                      <p:to>
                                        <p:strVal val="hidden"/>
                                      </p:to>
                                    </p:set>
                                  </p:childTnLst>
                                </p:cTn>
                              </p:par>
                              <p:par>
                                <p:cTn id="28" presetID="23" presetClass="exit" presetSubtype="32" fill="hold" grpId="0" nodeType="withEffect">
                                  <p:stCondLst>
                                    <p:cond delay="0"/>
                                  </p:stCondLst>
                                  <p:childTnLst>
                                    <p:anim calcmode="lin" valueType="num">
                                      <p:cBhvr>
                                        <p:cTn id="29" dur="500"/>
                                        <p:tgtEl>
                                          <p:spTgt spid="30724">
                                            <p:txEl>
                                              <p:pRg st="1" end="1"/>
                                            </p:txEl>
                                          </p:spTgt>
                                        </p:tgtEl>
                                        <p:attrNameLst>
                                          <p:attrName>ppt_w</p:attrName>
                                        </p:attrNameLst>
                                      </p:cBhvr>
                                      <p:tavLst>
                                        <p:tav tm="0">
                                          <p:val>
                                            <p:strVal val="ppt_w"/>
                                          </p:val>
                                        </p:tav>
                                        <p:tav tm="100000">
                                          <p:val>
                                            <p:fltVal val="0"/>
                                          </p:val>
                                        </p:tav>
                                      </p:tavLst>
                                    </p:anim>
                                    <p:anim calcmode="lin" valueType="num">
                                      <p:cBhvr>
                                        <p:cTn id="30" dur="500"/>
                                        <p:tgtEl>
                                          <p:spTgt spid="30724">
                                            <p:txEl>
                                              <p:pRg st="1" end="1"/>
                                            </p:txEl>
                                          </p:spTgt>
                                        </p:tgtEl>
                                        <p:attrNameLst>
                                          <p:attrName>ppt_h</p:attrName>
                                        </p:attrNameLst>
                                      </p:cBhvr>
                                      <p:tavLst>
                                        <p:tav tm="0">
                                          <p:val>
                                            <p:strVal val="ppt_h"/>
                                          </p:val>
                                        </p:tav>
                                        <p:tav tm="100000">
                                          <p:val>
                                            <p:fltVal val="0"/>
                                          </p:val>
                                        </p:tav>
                                      </p:tavLst>
                                    </p:anim>
                                    <p:set>
                                      <p:cBhvr>
                                        <p:cTn id="31" dur="1" fill="hold">
                                          <p:stCondLst>
                                            <p:cond delay="499"/>
                                          </p:stCondLst>
                                        </p:cTn>
                                        <p:tgtEl>
                                          <p:spTgt spid="30724">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 Box 4"/>
          <p:cNvSpPr txBox="1">
            <a:spLocks noChangeArrowheads="1"/>
          </p:cNvSpPr>
          <p:nvPr/>
        </p:nvSpPr>
        <p:spPr bwMode="auto">
          <a:xfrm>
            <a:off x="468313" y="1989138"/>
            <a:ext cx="8424862" cy="4351337"/>
          </a:xfrm>
          <a:prstGeom prst="rect">
            <a:avLst/>
          </a:prstGeom>
          <a:noFill/>
          <a:ln w="9525">
            <a:noFill/>
            <a:miter lim="800000"/>
            <a:headEnd/>
            <a:tailEnd/>
          </a:ln>
          <a:effectLst/>
        </p:spPr>
        <p:txBody>
          <a:bodyPr>
            <a:spAutoFit/>
          </a:bodyPr>
          <a:lstStyle/>
          <a:p>
            <a:pPr>
              <a:spcBef>
                <a:spcPct val="50000"/>
              </a:spcBef>
            </a:pPr>
            <a:r>
              <a:rPr lang="en-US" b="1"/>
              <a:t/>
            </a:r>
            <a:br>
              <a:rPr lang="en-US" b="1"/>
            </a:br>
            <a:r>
              <a:rPr lang="en-US" b="1"/>
              <a:t/>
            </a:r>
            <a:br>
              <a:rPr lang="en-US" b="1"/>
            </a:br>
            <a:r>
              <a:rPr lang="ar-SA" b="1"/>
              <a:t>التصميم بناء على نوعية الجمهور المنتظر من حيث السن والمستوى لذلك يجب التنويع فى المادة المعروضة لارضاء اكبر قدر ممكن من الجمهور واهم شى فى تصميم المعرض هو خطوط السير فسوء التصميم يؤدى الى تكدس الناس ووقوفهم صفوف طويلة امام المبنى وبذلك يكون المعرض عامل طرد وليس عامل جذب</a:t>
            </a:r>
            <a:r>
              <a:rPr lang="en-US" b="1"/>
              <a:t> </a:t>
            </a:r>
            <a:br>
              <a:rPr lang="en-US" b="1"/>
            </a:br>
            <a:endParaRPr lang="ar-SA" b="1"/>
          </a:p>
          <a:p>
            <a:pPr>
              <a:spcBef>
                <a:spcPct val="50000"/>
              </a:spcBef>
            </a:pPr>
            <a:endParaRPr lang="ar-SA" b="1"/>
          </a:p>
          <a:p>
            <a:pPr>
              <a:spcBef>
                <a:spcPct val="50000"/>
              </a:spcBef>
            </a:pPr>
            <a:endParaRPr lang="ar-SA" b="1"/>
          </a:p>
          <a:p>
            <a:pPr>
              <a:spcBef>
                <a:spcPct val="50000"/>
              </a:spcBef>
            </a:pPr>
            <a:r>
              <a:rPr lang="ar-SA" b="1"/>
              <a:t>يملى موضوع العرض وطبيعة الجهة العارضة تاثير كبيرا على المعرض فاذا كان المعرض مقدما لغرض تجارى مثلا وجب دراسة المعروضات وتنسيقها وللجهة العارضة ايضا تاثير كبير على شكل الجناح وحجمه ففى المعارض العامية تتنافس كبرى الدول فى اقامة مبانى ضخمة وافكار انشائية مبتكرة وذلك عكس المعارض المحيطه الصغيرة وكذلك تتاثر طبيعة المعروضات بنوعية العرض سوا كان دائما او مؤقتا او متنقلا</a:t>
            </a:r>
            <a:r>
              <a:rPr lang="en-US" b="1"/>
              <a:t> </a:t>
            </a:r>
            <a:br>
              <a:rPr lang="en-US" b="1"/>
            </a:br>
            <a:r>
              <a:rPr lang="en-US" b="1"/>
              <a:t/>
            </a:r>
            <a:br>
              <a:rPr lang="en-US" b="1"/>
            </a:br>
            <a:endParaRPr lang="en-US" b="1"/>
          </a:p>
        </p:txBody>
      </p:sp>
      <p:sp>
        <p:nvSpPr>
          <p:cNvPr id="31749" name="WordArt 5"/>
          <p:cNvSpPr>
            <a:spLocks noChangeArrowheads="1" noChangeShapeType="1" noTextEdit="1"/>
          </p:cNvSpPr>
          <p:nvPr/>
        </p:nvSpPr>
        <p:spPr bwMode="auto">
          <a:xfrm>
            <a:off x="6372225" y="1628775"/>
            <a:ext cx="1876425" cy="647700"/>
          </a:xfrm>
          <a:prstGeom prst="rect">
            <a:avLst/>
          </a:prstGeom>
        </p:spPr>
        <p:txBody>
          <a:bodyPr wrap="none" fromWordArt="1">
            <a:prstTxWarp prst="textPlain">
              <a:avLst>
                <a:gd name="adj" fmla="val 50000"/>
              </a:avLst>
            </a:prstTxWarp>
          </a:bodyPr>
          <a:lstStyle/>
          <a:p>
            <a:pPr algn="ctr"/>
            <a:r>
              <a:rPr lang="ar-EG" sz="3600" kern="10" spc="720">
                <a:ln w="9525">
                  <a:noFill/>
                  <a:round/>
                  <a:headEnd/>
                  <a:tailEnd/>
                </a:ln>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Arial Black"/>
              </a:rPr>
              <a:t>1- الجمهور </a:t>
            </a:r>
          </a:p>
        </p:txBody>
      </p:sp>
      <p:sp>
        <p:nvSpPr>
          <p:cNvPr id="31750" name="WordArt 6"/>
          <p:cNvSpPr>
            <a:spLocks noChangeArrowheads="1" noChangeShapeType="1" noTextEdit="1"/>
          </p:cNvSpPr>
          <p:nvPr/>
        </p:nvSpPr>
        <p:spPr bwMode="auto">
          <a:xfrm>
            <a:off x="5292725" y="3860800"/>
            <a:ext cx="3314700" cy="647700"/>
          </a:xfrm>
          <a:prstGeom prst="rect">
            <a:avLst/>
          </a:prstGeom>
        </p:spPr>
        <p:txBody>
          <a:bodyPr wrap="none" fromWordArt="1">
            <a:prstTxWarp prst="textPlain">
              <a:avLst>
                <a:gd name="adj" fmla="val 50000"/>
              </a:avLst>
            </a:prstTxWarp>
          </a:bodyPr>
          <a:lstStyle/>
          <a:p>
            <a:pPr algn="ctr"/>
            <a:r>
              <a:rPr lang="ar-EG" sz="3600" kern="10" spc="720">
                <a:ln w="9525">
                  <a:noFill/>
                  <a:round/>
                  <a:headEnd/>
                  <a:tailEnd/>
                </a:ln>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Arial Black"/>
              </a:rPr>
              <a:t>2. طبيعة المعرضات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1748"/>
                                        </p:tgtEl>
                                        <p:attrNameLst>
                                          <p:attrName>style.visibility</p:attrName>
                                        </p:attrNameLst>
                                      </p:cBhvr>
                                      <p:to>
                                        <p:strVal val="visible"/>
                                      </p:to>
                                    </p:set>
                                    <p:animEffect transition="in" filter="fade">
                                      <p:cBhvr>
                                        <p:cTn id="7" dur="2000"/>
                                        <p:tgtEl>
                                          <p:spTgt spid="31748"/>
                                        </p:tgtEl>
                                      </p:cBhvr>
                                    </p:animEffect>
                                    <p:anim calcmode="lin" valueType="num">
                                      <p:cBhvr>
                                        <p:cTn id="8" dur="2000" fill="hold"/>
                                        <p:tgtEl>
                                          <p:spTgt spid="31748"/>
                                        </p:tgtEl>
                                        <p:attrNameLst>
                                          <p:attrName>style.rotation</p:attrName>
                                        </p:attrNameLst>
                                      </p:cBhvr>
                                      <p:tavLst>
                                        <p:tav tm="0">
                                          <p:val>
                                            <p:fltVal val="720"/>
                                          </p:val>
                                        </p:tav>
                                        <p:tav tm="100000">
                                          <p:val>
                                            <p:fltVal val="0"/>
                                          </p:val>
                                        </p:tav>
                                      </p:tavLst>
                                    </p:anim>
                                    <p:anim calcmode="lin" valueType="num">
                                      <p:cBhvr>
                                        <p:cTn id="9" dur="2000" fill="hold"/>
                                        <p:tgtEl>
                                          <p:spTgt spid="31748"/>
                                        </p:tgtEl>
                                        <p:attrNameLst>
                                          <p:attrName>ppt_h</p:attrName>
                                        </p:attrNameLst>
                                      </p:cBhvr>
                                      <p:tavLst>
                                        <p:tav tm="0">
                                          <p:val>
                                            <p:fltVal val="0"/>
                                          </p:val>
                                        </p:tav>
                                        <p:tav tm="100000">
                                          <p:val>
                                            <p:strVal val="#ppt_h"/>
                                          </p:val>
                                        </p:tav>
                                      </p:tavLst>
                                    </p:anim>
                                    <p:anim calcmode="lin" valueType="num">
                                      <p:cBhvr>
                                        <p:cTn id="10" dur="2000" fill="hold"/>
                                        <p:tgtEl>
                                          <p:spTgt spid="31748"/>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51" presetClass="entr" presetSubtype="0" fill="hold" grpId="0" nodeType="clickEffect">
                                  <p:stCondLst>
                                    <p:cond delay="0"/>
                                  </p:stCondLst>
                                  <p:childTnLst>
                                    <p:set>
                                      <p:cBhvr>
                                        <p:cTn id="14" dur="1" fill="hold">
                                          <p:stCondLst>
                                            <p:cond delay="0"/>
                                          </p:stCondLst>
                                        </p:cTn>
                                        <p:tgtEl>
                                          <p:spTgt spid="31749"/>
                                        </p:tgtEl>
                                        <p:attrNameLst>
                                          <p:attrName>style.visibility</p:attrName>
                                        </p:attrNameLst>
                                      </p:cBhvr>
                                      <p:to>
                                        <p:strVal val="visible"/>
                                      </p:to>
                                    </p:set>
                                    <p:animEffect transition="in" filter="fade">
                                      <p:cBhvr>
                                        <p:cTn id="15" dur="770" decel="100000"/>
                                        <p:tgtEl>
                                          <p:spTgt spid="31749"/>
                                        </p:tgtEl>
                                      </p:cBhvr>
                                    </p:animEffect>
                                    <p:animScale>
                                      <p:cBhvr>
                                        <p:cTn id="16" dur="770" decel="100000"/>
                                        <p:tgtEl>
                                          <p:spTgt spid="31749"/>
                                        </p:tgtEl>
                                      </p:cBhvr>
                                      <p:from x="10000" y="10000"/>
                                      <p:to x="200000" y="450000"/>
                                    </p:animScale>
                                    <p:animScale>
                                      <p:cBhvr>
                                        <p:cTn id="17" dur="1230" accel="100000" fill="hold">
                                          <p:stCondLst>
                                            <p:cond delay="770"/>
                                          </p:stCondLst>
                                        </p:cTn>
                                        <p:tgtEl>
                                          <p:spTgt spid="31749"/>
                                        </p:tgtEl>
                                      </p:cBhvr>
                                      <p:from x="200000" y="450000"/>
                                      <p:to x="100000" y="100000"/>
                                    </p:animScale>
                                    <p:set>
                                      <p:cBhvr>
                                        <p:cTn id="18" dur="770" fill="hold"/>
                                        <p:tgtEl>
                                          <p:spTgt spid="31749"/>
                                        </p:tgtEl>
                                        <p:attrNameLst>
                                          <p:attrName>ppt_x</p:attrName>
                                        </p:attrNameLst>
                                      </p:cBhvr>
                                      <p:to>
                                        <p:strVal val="(0.5)"/>
                                      </p:to>
                                    </p:set>
                                    <p:anim from="(0.5)" to="(#ppt_x)" calcmode="lin" valueType="num">
                                      <p:cBhvr>
                                        <p:cTn id="19" dur="1230" accel="100000" fill="hold">
                                          <p:stCondLst>
                                            <p:cond delay="770"/>
                                          </p:stCondLst>
                                        </p:cTn>
                                        <p:tgtEl>
                                          <p:spTgt spid="31749"/>
                                        </p:tgtEl>
                                        <p:attrNameLst>
                                          <p:attrName>ppt_x</p:attrName>
                                        </p:attrNameLst>
                                      </p:cBhvr>
                                    </p:anim>
                                    <p:set>
                                      <p:cBhvr>
                                        <p:cTn id="20" dur="770" fill="hold"/>
                                        <p:tgtEl>
                                          <p:spTgt spid="31749"/>
                                        </p:tgtEl>
                                        <p:attrNameLst>
                                          <p:attrName>ppt_y</p:attrName>
                                        </p:attrNameLst>
                                      </p:cBhvr>
                                      <p:to>
                                        <p:strVal val="(#ppt_y+0.4)"/>
                                      </p:to>
                                    </p:set>
                                    <p:anim from="(#ppt_y+0.4)" to="(#ppt_y)" calcmode="lin" valueType="num">
                                      <p:cBhvr>
                                        <p:cTn id="21" dur="1230" accel="100000" fill="hold">
                                          <p:stCondLst>
                                            <p:cond delay="770"/>
                                          </p:stCondLst>
                                        </p:cTn>
                                        <p:tgtEl>
                                          <p:spTgt spid="31749"/>
                                        </p:tgtEl>
                                        <p:attrNameLst>
                                          <p:attrName>ppt_y</p:attrName>
                                        </p:attrNameLst>
                                      </p:cBhvr>
                                    </p:anim>
                                  </p:childTnLst>
                                </p:cTn>
                              </p:par>
                            </p:childTnLst>
                          </p:cTn>
                        </p:par>
                      </p:childTnLst>
                    </p:cTn>
                  </p:par>
                  <p:par>
                    <p:cTn id="22" fill="hold">
                      <p:stCondLst>
                        <p:cond delay="indefinite"/>
                      </p:stCondLst>
                      <p:childTnLst>
                        <p:par>
                          <p:cTn id="23" fill="hold">
                            <p:stCondLst>
                              <p:cond delay="0"/>
                            </p:stCondLst>
                            <p:childTnLst>
                              <p:par>
                                <p:cTn id="24" presetID="51" presetClass="entr" presetSubtype="0" fill="hold" grpId="0" nodeType="clickEffect">
                                  <p:stCondLst>
                                    <p:cond delay="0"/>
                                  </p:stCondLst>
                                  <p:childTnLst>
                                    <p:set>
                                      <p:cBhvr>
                                        <p:cTn id="25" dur="1" fill="hold">
                                          <p:stCondLst>
                                            <p:cond delay="0"/>
                                          </p:stCondLst>
                                        </p:cTn>
                                        <p:tgtEl>
                                          <p:spTgt spid="31750"/>
                                        </p:tgtEl>
                                        <p:attrNameLst>
                                          <p:attrName>style.visibility</p:attrName>
                                        </p:attrNameLst>
                                      </p:cBhvr>
                                      <p:to>
                                        <p:strVal val="visible"/>
                                      </p:to>
                                    </p:set>
                                    <p:animEffect transition="in" filter="fade">
                                      <p:cBhvr>
                                        <p:cTn id="26" dur="770" decel="100000"/>
                                        <p:tgtEl>
                                          <p:spTgt spid="31750"/>
                                        </p:tgtEl>
                                      </p:cBhvr>
                                    </p:animEffect>
                                    <p:animScale>
                                      <p:cBhvr>
                                        <p:cTn id="27" dur="770" decel="100000"/>
                                        <p:tgtEl>
                                          <p:spTgt spid="31750"/>
                                        </p:tgtEl>
                                      </p:cBhvr>
                                      <p:from x="10000" y="10000"/>
                                      <p:to x="200000" y="450000"/>
                                    </p:animScale>
                                    <p:animScale>
                                      <p:cBhvr>
                                        <p:cTn id="28" dur="1230" accel="100000" fill="hold">
                                          <p:stCondLst>
                                            <p:cond delay="770"/>
                                          </p:stCondLst>
                                        </p:cTn>
                                        <p:tgtEl>
                                          <p:spTgt spid="31750"/>
                                        </p:tgtEl>
                                      </p:cBhvr>
                                      <p:from x="200000" y="450000"/>
                                      <p:to x="100000" y="100000"/>
                                    </p:animScale>
                                    <p:set>
                                      <p:cBhvr>
                                        <p:cTn id="29" dur="770" fill="hold"/>
                                        <p:tgtEl>
                                          <p:spTgt spid="31750"/>
                                        </p:tgtEl>
                                        <p:attrNameLst>
                                          <p:attrName>ppt_x</p:attrName>
                                        </p:attrNameLst>
                                      </p:cBhvr>
                                      <p:to>
                                        <p:strVal val="(0.5)"/>
                                      </p:to>
                                    </p:set>
                                    <p:anim from="(0.5)" to="(#ppt_x)" calcmode="lin" valueType="num">
                                      <p:cBhvr>
                                        <p:cTn id="30" dur="1230" accel="100000" fill="hold">
                                          <p:stCondLst>
                                            <p:cond delay="770"/>
                                          </p:stCondLst>
                                        </p:cTn>
                                        <p:tgtEl>
                                          <p:spTgt spid="31750"/>
                                        </p:tgtEl>
                                        <p:attrNameLst>
                                          <p:attrName>ppt_x</p:attrName>
                                        </p:attrNameLst>
                                      </p:cBhvr>
                                    </p:anim>
                                    <p:set>
                                      <p:cBhvr>
                                        <p:cTn id="31" dur="770" fill="hold"/>
                                        <p:tgtEl>
                                          <p:spTgt spid="31750"/>
                                        </p:tgtEl>
                                        <p:attrNameLst>
                                          <p:attrName>ppt_y</p:attrName>
                                        </p:attrNameLst>
                                      </p:cBhvr>
                                      <p:to>
                                        <p:strVal val="(#ppt_y+0.4)"/>
                                      </p:to>
                                    </p:set>
                                    <p:anim from="(#ppt_y+0.4)" to="(#ppt_y)" calcmode="lin" valueType="num">
                                      <p:cBhvr>
                                        <p:cTn id="32" dur="1230" accel="100000" fill="hold">
                                          <p:stCondLst>
                                            <p:cond delay="770"/>
                                          </p:stCondLst>
                                        </p:cTn>
                                        <p:tgtEl>
                                          <p:spTgt spid="31750"/>
                                        </p:tgtEl>
                                        <p:attrNameLst>
                                          <p:attrName>ppt_y</p:attrName>
                                        </p:attrNameLst>
                                      </p:cBhvr>
                                    </p:anim>
                                  </p:childTnLst>
                                </p:cTn>
                              </p:par>
                            </p:childTnLst>
                          </p:cTn>
                        </p:par>
                      </p:childTnLst>
                    </p:cTn>
                  </p:par>
                  <p:par>
                    <p:cTn id="33" fill="hold">
                      <p:stCondLst>
                        <p:cond delay="indefinite"/>
                      </p:stCondLst>
                      <p:childTnLst>
                        <p:par>
                          <p:cTn id="34" fill="hold">
                            <p:stCondLst>
                              <p:cond delay="0"/>
                            </p:stCondLst>
                            <p:childTnLst>
                              <p:par>
                                <p:cTn id="35" presetID="23" presetClass="exit" presetSubtype="32" fill="hold" grpId="1" nodeType="clickEffect">
                                  <p:stCondLst>
                                    <p:cond delay="0"/>
                                  </p:stCondLst>
                                  <p:childTnLst>
                                    <p:anim calcmode="lin" valueType="num">
                                      <p:cBhvr>
                                        <p:cTn id="36" dur="500"/>
                                        <p:tgtEl>
                                          <p:spTgt spid="31748"/>
                                        </p:tgtEl>
                                        <p:attrNameLst>
                                          <p:attrName>ppt_w</p:attrName>
                                        </p:attrNameLst>
                                      </p:cBhvr>
                                      <p:tavLst>
                                        <p:tav tm="0">
                                          <p:val>
                                            <p:strVal val="ppt_w"/>
                                          </p:val>
                                        </p:tav>
                                        <p:tav tm="100000">
                                          <p:val>
                                            <p:fltVal val="0"/>
                                          </p:val>
                                        </p:tav>
                                      </p:tavLst>
                                    </p:anim>
                                    <p:anim calcmode="lin" valueType="num">
                                      <p:cBhvr>
                                        <p:cTn id="37" dur="500"/>
                                        <p:tgtEl>
                                          <p:spTgt spid="31748"/>
                                        </p:tgtEl>
                                        <p:attrNameLst>
                                          <p:attrName>ppt_h</p:attrName>
                                        </p:attrNameLst>
                                      </p:cBhvr>
                                      <p:tavLst>
                                        <p:tav tm="0">
                                          <p:val>
                                            <p:strVal val="ppt_h"/>
                                          </p:val>
                                        </p:tav>
                                        <p:tav tm="100000">
                                          <p:val>
                                            <p:fltVal val="0"/>
                                          </p:val>
                                        </p:tav>
                                      </p:tavLst>
                                    </p:anim>
                                    <p:set>
                                      <p:cBhvr>
                                        <p:cTn id="38" dur="1" fill="hold">
                                          <p:stCondLst>
                                            <p:cond delay="499"/>
                                          </p:stCondLst>
                                        </p:cTn>
                                        <p:tgtEl>
                                          <p:spTgt spid="31748"/>
                                        </p:tgtEl>
                                        <p:attrNameLst>
                                          <p:attrName>style.visibility</p:attrName>
                                        </p:attrNameLst>
                                      </p:cBhvr>
                                      <p:to>
                                        <p:strVal val="hidden"/>
                                      </p:to>
                                    </p:set>
                                  </p:childTnLst>
                                </p:cTn>
                              </p:par>
                              <p:par>
                                <p:cTn id="39" presetID="23" presetClass="exit" presetSubtype="32" fill="hold" grpId="1" nodeType="withEffect">
                                  <p:stCondLst>
                                    <p:cond delay="0"/>
                                  </p:stCondLst>
                                  <p:childTnLst>
                                    <p:anim calcmode="lin" valueType="num">
                                      <p:cBhvr>
                                        <p:cTn id="40" dur="500"/>
                                        <p:tgtEl>
                                          <p:spTgt spid="31749"/>
                                        </p:tgtEl>
                                        <p:attrNameLst>
                                          <p:attrName>ppt_w</p:attrName>
                                        </p:attrNameLst>
                                      </p:cBhvr>
                                      <p:tavLst>
                                        <p:tav tm="0">
                                          <p:val>
                                            <p:strVal val="ppt_w"/>
                                          </p:val>
                                        </p:tav>
                                        <p:tav tm="100000">
                                          <p:val>
                                            <p:fltVal val="0"/>
                                          </p:val>
                                        </p:tav>
                                      </p:tavLst>
                                    </p:anim>
                                    <p:anim calcmode="lin" valueType="num">
                                      <p:cBhvr>
                                        <p:cTn id="41" dur="500"/>
                                        <p:tgtEl>
                                          <p:spTgt spid="31749"/>
                                        </p:tgtEl>
                                        <p:attrNameLst>
                                          <p:attrName>ppt_h</p:attrName>
                                        </p:attrNameLst>
                                      </p:cBhvr>
                                      <p:tavLst>
                                        <p:tav tm="0">
                                          <p:val>
                                            <p:strVal val="ppt_h"/>
                                          </p:val>
                                        </p:tav>
                                        <p:tav tm="100000">
                                          <p:val>
                                            <p:fltVal val="0"/>
                                          </p:val>
                                        </p:tav>
                                      </p:tavLst>
                                    </p:anim>
                                    <p:set>
                                      <p:cBhvr>
                                        <p:cTn id="42" dur="1" fill="hold">
                                          <p:stCondLst>
                                            <p:cond delay="499"/>
                                          </p:stCondLst>
                                        </p:cTn>
                                        <p:tgtEl>
                                          <p:spTgt spid="31749"/>
                                        </p:tgtEl>
                                        <p:attrNameLst>
                                          <p:attrName>style.visibility</p:attrName>
                                        </p:attrNameLst>
                                      </p:cBhvr>
                                      <p:to>
                                        <p:strVal val="hidden"/>
                                      </p:to>
                                    </p:set>
                                  </p:childTnLst>
                                </p:cTn>
                              </p:par>
                              <p:par>
                                <p:cTn id="43" presetID="23" presetClass="exit" presetSubtype="32" fill="hold" grpId="1" nodeType="withEffect">
                                  <p:stCondLst>
                                    <p:cond delay="0"/>
                                  </p:stCondLst>
                                  <p:childTnLst>
                                    <p:anim calcmode="lin" valueType="num">
                                      <p:cBhvr>
                                        <p:cTn id="44" dur="500"/>
                                        <p:tgtEl>
                                          <p:spTgt spid="31750"/>
                                        </p:tgtEl>
                                        <p:attrNameLst>
                                          <p:attrName>ppt_w</p:attrName>
                                        </p:attrNameLst>
                                      </p:cBhvr>
                                      <p:tavLst>
                                        <p:tav tm="0">
                                          <p:val>
                                            <p:strVal val="ppt_w"/>
                                          </p:val>
                                        </p:tav>
                                        <p:tav tm="100000">
                                          <p:val>
                                            <p:fltVal val="0"/>
                                          </p:val>
                                        </p:tav>
                                      </p:tavLst>
                                    </p:anim>
                                    <p:anim calcmode="lin" valueType="num">
                                      <p:cBhvr>
                                        <p:cTn id="45" dur="500"/>
                                        <p:tgtEl>
                                          <p:spTgt spid="31750"/>
                                        </p:tgtEl>
                                        <p:attrNameLst>
                                          <p:attrName>ppt_h</p:attrName>
                                        </p:attrNameLst>
                                      </p:cBhvr>
                                      <p:tavLst>
                                        <p:tav tm="0">
                                          <p:val>
                                            <p:strVal val="ppt_h"/>
                                          </p:val>
                                        </p:tav>
                                        <p:tav tm="100000">
                                          <p:val>
                                            <p:fltVal val="0"/>
                                          </p:val>
                                        </p:tav>
                                      </p:tavLst>
                                    </p:anim>
                                    <p:set>
                                      <p:cBhvr>
                                        <p:cTn id="46" dur="1" fill="hold">
                                          <p:stCondLst>
                                            <p:cond delay="499"/>
                                          </p:stCondLst>
                                        </p:cTn>
                                        <p:tgtEl>
                                          <p:spTgt spid="317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p:bldP spid="31748" grpId="1"/>
      <p:bldP spid="31749" grpId="0" animBg="1"/>
      <p:bldP spid="31749" grpId="1" animBg="1"/>
      <p:bldP spid="31750" grpId="0" animBg="1"/>
      <p:bldP spid="31750"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Text Box 4"/>
          <p:cNvSpPr txBox="1">
            <a:spLocks noChangeArrowheads="1"/>
          </p:cNvSpPr>
          <p:nvPr/>
        </p:nvSpPr>
        <p:spPr bwMode="auto">
          <a:xfrm>
            <a:off x="2339975" y="476250"/>
            <a:ext cx="6264275"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32773" name="Text Box 5"/>
          <p:cNvSpPr txBox="1">
            <a:spLocks noChangeArrowheads="1"/>
          </p:cNvSpPr>
          <p:nvPr/>
        </p:nvSpPr>
        <p:spPr bwMode="auto">
          <a:xfrm>
            <a:off x="0" y="549275"/>
            <a:ext cx="9144000" cy="5861050"/>
          </a:xfrm>
          <a:prstGeom prst="rect">
            <a:avLst/>
          </a:prstGeom>
          <a:noFill/>
          <a:ln w="9525">
            <a:noFill/>
            <a:miter lim="800000"/>
            <a:headEnd/>
            <a:tailEnd/>
          </a:ln>
          <a:effectLst/>
        </p:spPr>
        <p:txBody>
          <a:bodyPr>
            <a:spAutoFit/>
          </a:bodyPr>
          <a:lstStyle/>
          <a:p>
            <a:pPr>
              <a:spcBef>
                <a:spcPct val="50000"/>
              </a:spcBef>
            </a:pPr>
            <a:r>
              <a:rPr lang="en-US" b="1"/>
              <a:t/>
            </a:r>
            <a:br>
              <a:rPr lang="en-US" b="1"/>
            </a:br>
            <a:endParaRPr lang="ar-SA" b="1"/>
          </a:p>
          <a:p>
            <a:pPr>
              <a:spcBef>
                <a:spcPct val="50000"/>
              </a:spcBef>
            </a:pPr>
            <a:endParaRPr lang="ar-SA" b="1"/>
          </a:p>
          <a:p>
            <a:pPr>
              <a:spcBef>
                <a:spcPct val="50000"/>
              </a:spcBef>
            </a:pPr>
            <a:r>
              <a:rPr lang="ar-SA" b="1"/>
              <a:t>ان هدف التصميم المثالى هو توحيد حركة الناس بطريقة تمكنهم من رؤية المعرض بسهولة دون ان يضلوا الطريق او يشعروا بالملل او التعب ويجب على المصمم ان يراعى التغيرات التى قد تطرا علي الحركة المتوقعة لتلافى التجمع الناتج عن تباطؤ الناس وفضولهم وهناك نوعان من خطوط السيرمحدد</a:t>
            </a:r>
            <a:r>
              <a:rPr lang="en-US" b="1"/>
              <a:t> </a:t>
            </a:r>
            <a:r>
              <a:rPr lang="ar-SA" b="1"/>
              <a:t>وخط سير غير محدد</a:t>
            </a:r>
            <a:r>
              <a:rPr lang="en-US" b="1"/>
              <a:t/>
            </a:r>
            <a:br>
              <a:rPr lang="en-US" b="1"/>
            </a:br>
            <a:r>
              <a:rPr lang="en-US" b="1"/>
              <a:t/>
            </a:r>
            <a:br>
              <a:rPr lang="en-US" b="1"/>
            </a:br>
            <a:r>
              <a:rPr lang="ar-SA" b="1">
                <a:solidFill>
                  <a:srgbClr val="6699FF"/>
                </a:solidFill>
              </a:rPr>
              <a:t>1. خط السير المحدد</a:t>
            </a:r>
            <a:r>
              <a:rPr lang="ar-SA" b="1"/>
              <a:t> ويستعمل اذا كان هدف المعرض تقديم موضوع متسلسل ويتحتم معه ان يرى كل شخص كل شى ويجب مرعاة الاتى</a:t>
            </a:r>
            <a:r>
              <a:rPr lang="en-US" b="1"/>
              <a:t> </a:t>
            </a:r>
            <a:br>
              <a:rPr lang="en-US" b="1"/>
            </a:br>
            <a:r>
              <a:rPr lang="en-US" b="1"/>
              <a:t>1- </a:t>
            </a:r>
            <a:r>
              <a:rPr lang="ar-SA" b="1"/>
              <a:t>ان لا تزيد المسافه المحددة عن 100 متر بتوفير اماكن حرة لتجنب الشعور بالتنفيذ غير المحتمل مع التنوع فى المحور المحيطى</a:t>
            </a:r>
            <a:r>
              <a:rPr lang="en-US" b="1"/>
              <a:t> </a:t>
            </a:r>
            <a:br>
              <a:rPr lang="en-US" b="1"/>
            </a:br>
            <a:r>
              <a:rPr lang="en-US" b="1"/>
              <a:t>2- </a:t>
            </a:r>
            <a:r>
              <a:rPr lang="ar-SA" b="1"/>
              <a:t>يجب مرعاة تجميع المعروضات ذات الطبيعة الواحدة فى مكان واحد</a:t>
            </a:r>
            <a:r>
              <a:rPr lang="en-US" b="1"/>
              <a:t> </a:t>
            </a:r>
            <a:br>
              <a:rPr lang="en-US" b="1"/>
            </a:br>
            <a:r>
              <a:rPr lang="en-US" b="1"/>
              <a:t>3- </a:t>
            </a:r>
            <a:r>
              <a:rPr lang="ar-SA" b="1"/>
              <a:t>يجب مراعاة وجود مكان كافى ليقف الزائر ويتامل ما هو معروض دون اعاقة للمرور</a:t>
            </a:r>
            <a:r>
              <a:rPr lang="en-US" b="1"/>
              <a:t> </a:t>
            </a:r>
            <a:br>
              <a:rPr lang="en-US" b="1"/>
            </a:br>
            <a:r>
              <a:rPr lang="en-US" b="1"/>
              <a:t>4- </a:t>
            </a:r>
            <a:r>
              <a:rPr lang="ar-SA" b="1"/>
              <a:t>يجب وضع المعروضات الفنية فى اماكن منفصلة لان الناس لايتوقفون لمشاهداتها جميعا</a:t>
            </a:r>
            <a:r>
              <a:rPr lang="en-US" b="1"/>
              <a:t> </a:t>
            </a:r>
            <a:br>
              <a:rPr lang="en-US" b="1"/>
            </a:br>
            <a:r>
              <a:rPr lang="en-US" b="1"/>
              <a:t/>
            </a:r>
            <a:br>
              <a:rPr lang="en-US" b="1"/>
            </a:br>
            <a:r>
              <a:rPr lang="en-US" b="1">
                <a:solidFill>
                  <a:srgbClr val="6699FF"/>
                </a:solidFill>
              </a:rPr>
              <a:t>2- </a:t>
            </a:r>
            <a:r>
              <a:rPr lang="ar-SA" b="1">
                <a:solidFill>
                  <a:srgbClr val="6699FF"/>
                </a:solidFill>
              </a:rPr>
              <a:t>خط السير غير المحدد</a:t>
            </a:r>
            <a:r>
              <a:rPr lang="en-US" b="1">
                <a:solidFill>
                  <a:srgbClr val="6699FF"/>
                </a:solidFill>
              </a:rPr>
              <a:t/>
            </a:r>
            <a:br>
              <a:rPr lang="en-US" b="1">
                <a:solidFill>
                  <a:srgbClr val="6699FF"/>
                </a:solidFill>
              </a:rPr>
            </a:br>
            <a:r>
              <a:rPr lang="ar-SA" b="1"/>
              <a:t>ويتبع فى معظم المعارض التى لاتحتاج لهذا التسلسل مثل الاسواق التجارية حيث التالف بين الاجنحة المختلفة وهو ما فى المسقط الحر هو ان يترك للزائر فرصة التجول وياخذ هذا النوع اشكال عديدة فيكون على شكل مجموعة متتابعة من صالات العرض المربوطة بالممرات ويجب ان لاتتشابة المسارات امام المشاهد حتى لايشعر انه ضل الطريق او انه لم يرى كل مايجب رؤيتة كذلك يجب تلافى الممرات المستقيمة فى المسقط وتكون الممرات المتعرجة افضل حيث تقدم اثارة وتغيير</a:t>
            </a:r>
            <a:r>
              <a:rPr lang="en-US"/>
              <a:t> </a:t>
            </a:r>
          </a:p>
        </p:txBody>
      </p:sp>
      <p:sp>
        <p:nvSpPr>
          <p:cNvPr id="32774" name="Text Box 6"/>
          <p:cNvSpPr txBox="1">
            <a:spLocks noChangeArrowheads="1"/>
          </p:cNvSpPr>
          <p:nvPr/>
        </p:nvSpPr>
        <p:spPr bwMode="auto">
          <a:xfrm>
            <a:off x="2771775" y="908050"/>
            <a:ext cx="6264275"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32776" name="WordArt 8"/>
          <p:cNvSpPr>
            <a:spLocks noChangeArrowheads="1" noChangeShapeType="1" noTextEdit="1"/>
          </p:cNvSpPr>
          <p:nvPr/>
        </p:nvSpPr>
        <p:spPr bwMode="auto">
          <a:xfrm>
            <a:off x="1692275" y="333375"/>
            <a:ext cx="4333875" cy="1295400"/>
          </a:xfrm>
          <a:prstGeom prst="rect">
            <a:avLst/>
          </a:prstGeom>
        </p:spPr>
        <p:txBody>
          <a:bodyPr wrap="none" fromWordArt="1">
            <a:prstTxWarp prst="textPlain">
              <a:avLst>
                <a:gd name="adj" fmla="val 50000"/>
              </a:avLst>
            </a:prstTxWarp>
          </a:bodyPr>
          <a:lstStyle/>
          <a:p>
            <a:pPr algn="ctr"/>
            <a:r>
              <a:rPr lang="ar-EG" sz="3600" kern="10" spc="720">
                <a:ln w="9525">
                  <a:noFill/>
                  <a:round/>
                  <a:headEnd/>
                  <a:tailEnd/>
                </a:ln>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Arial Black"/>
              </a:rPr>
              <a:t>1-     المسقط وخطوط السير</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2776"/>
                                        </p:tgtEl>
                                        <p:attrNameLst>
                                          <p:attrName>style.visibility</p:attrName>
                                        </p:attrNameLst>
                                      </p:cBhvr>
                                      <p:to>
                                        <p:strVal val="visible"/>
                                      </p:to>
                                    </p:set>
                                    <p:anim calcmode="lin" valueType="num">
                                      <p:cBhvr>
                                        <p:cTn id="7" dur="1000" fill="hold"/>
                                        <p:tgtEl>
                                          <p:spTgt spid="32776"/>
                                        </p:tgtEl>
                                        <p:attrNameLst>
                                          <p:attrName>ppt_w</p:attrName>
                                        </p:attrNameLst>
                                      </p:cBhvr>
                                      <p:tavLst>
                                        <p:tav tm="0">
                                          <p:val>
                                            <p:fltVal val="0"/>
                                          </p:val>
                                        </p:tav>
                                        <p:tav tm="100000">
                                          <p:val>
                                            <p:strVal val="#ppt_w"/>
                                          </p:val>
                                        </p:tav>
                                      </p:tavLst>
                                    </p:anim>
                                    <p:anim calcmode="lin" valueType="num">
                                      <p:cBhvr>
                                        <p:cTn id="8" dur="1000" fill="hold"/>
                                        <p:tgtEl>
                                          <p:spTgt spid="32776"/>
                                        </p:tgtEl>
                                        <p:attrNameLst>
                                          <p:attrName>ppt_h</p:attrName>
                                        </p:attrNameLst>
                                      </p:cBhvr>
                                      <p:tavLst>
                                        <p:tav tm="0">
                                          <p:val>
                                            <p:fltVal val="0"/>
                                          </p:val>
                                        </p:tav>
                                        <p:tav tm="100000">
                                          <p:val>
                                            <p:strVal val="#ppt_h"/>
                                          </p:val>
                                        </p:tav>
                                      </p:tavLst>
                                    </p:anim>
                                    <p:anim calcmode="lin" valueType="num">
                                      <p:cBhvr>
                                        <p:cTn id="9" dur="1000" fill="hold"/>
                                        <p:tgtEl>
                                          <p:spTgt spid="3277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277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32773"/>
                                        </p:tgtEl>
                                        <p:attrNameLst>
                                          <p:attrName>style.visibility</p:attrName>
                                        </p:attrNameLst>
                                      </p:cBhvr>
                                      <p:to>
                                        <p:strVal val="visible"/>
                                      </p:to>
                                    </p:set>
                                    <p:animEffect transition="in" filter="fade">
                                      <p:cBhvr>
                                        <p:cTn id="15" dur="2000"/>
                                        <p:tgtEl>
                                          <p:spTgt spid="32773"/>
                                        </p:tgtEl>
                                      </p:cBhvr>
                                    </p:animEffect>
                                    <p:anim calcmode="lin" valueType="num">
                                      <p:cBhvr>
                                        <p:cTn id="16" dur="2000" fill="hold"/>
                                        <p:tgtEl>
                                          <p:spTgt spid="32773"/>
                                        </p:tgtEl>
                                        <p:attrNameLst>
                                          <p:attrName>style.rotation</p:attrName>
                                        </p:attrNameLst>
                                      </p:cBhvr>
                                      <p:tavLst>
                                        <p:tav tm="0">
                                          <p:val>
                                            <p:fltVal val="720"/>
                                          </p:val>
                                        </p:tav>
                                        <p:tav tm="100000">
                                          <p:val>
                                            <p:fltVal val="0"/>
                                          </p:val>
                                        </p:tav>
                                      </p:tavLst>
                                    </p:anim>
                                    <p:anim calcmode="lin" valueType="num">
                                      <p:cBhvr>
                                        <p:cTn id="17" dur="2000" fill="hold"/>
                                        <p:tgtEl>
                                          <p:spTgt spid="32773"/>
                                        </p:tgtEl>
                                        <p:attrNameLst>
                                          <p:attrName>ppt_h</p:attrName>
                                        </p:attrNameLst>
                                      </p:cBhvr>
                                      <p:tavLst>
                                        <p:tav tm="0">
                                          <p:val>
                                            <p:fltVal val="0"/>
                                          </p:val>
                                        </p:tav>
                                        <p:tav tm="100000">
                                          <p:val>
                                            <p:strVal val="#ppt_h"/>
                                          </p:val>
                                        </p:tav>
                                      </p:tavLst>
                                    </p:anim>
                                    <p:anim calcmode="lin" valueType="num">
                                      <p:cBhvr>
                                        <p:cTn id="18" dur="2000" fill="hold"/>
                                        <p:tgtEl>
                                          <p:spTgt spid="32773"/>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49" presetClass="exit" presetSubtype="0" accel="100000" fill="hold" grpId="0" nodeType="clickEffect" nodePh="1">
                                  <p:stCondLst>
                                    <p:cond delay="0"/>
                                  </p:stCondLst>
                                  <p:endCondLst>
                                    <p:cond evt="begin" delay="0">
                                      <p:tn val="21"/>
                                    </p:cond>
                                  </p:endCondLst>
                                  <p:childTnLst>
                                    <p:anim calcmode="lin" valueType="num">
                                      <p:cBhvr>
                                        <p:cTn id="22" dur="500"/>
                                        <p:tgtEl>
                                          <p:spTgt spid="32772"/>
                                        </p:tgtEl>
                                        <p:attrNameLst>
                                          <p:attrName>ppt_w</p:attrName>
                                        </p:attrNameLst>
                                      </p:cBhvr>
                                      <p:tavLst>
                                        <p:tav tm="0">
                                          <p:val>
                                            <p:strVal val="ppt_w"/>
                                          </p:val>
                                        </p:tav>
                                        <p:tav tm="100000">
                                          <p:val>
                                            <p:fltVal val="0"/>
                                          </p:val>
                                        </p:tav>
                                      </p:tavLst>
                                    </p:anim>
                                    <p:anim calcmode="lin" valueType="num">
                                      <p:cBhvr>
                                        <p:cTn id="23" dur="500"/>
                                        <p:tgtEl>
                                          <p:spTgt spid="32772"/>
                                        </p:tgtEl>
                                        <p:attrNameLst>
                                          <p:attrName>ppt_h</p:attrName>
                                        </p:attrNameLst>
                                      </p:cBhvr>
                                      <p:tavLst>
                                        <p:tav tm="0">
                                          <p:val>
                                            <p:strVal val="ppt_h"/>
                                          </p:val>
                                        </p:tav>
                                        <p:tav tm="100000">
                                          <p:val>
                                            <p:fltVal val="0"/>
                                          </p:val>
                                        </p:tav>
                                      </p:tavLst>
                                    </p:anim>
                                    <p:anim calcmode="lin" valueType="num">
                                      <p:cBhvr>
                                        <p:cTn id="24" dur="500"/>
                                        <p:tgtEl>
                                          <p:spTgt spid="32772"/>
                                        </p:tgtEl>
                                        <p:attrNameLst>
                                          <p:attrName>style.rotation</p:attrName>
                                        </p:attrNameLst>
                                      </p:cBhvr>
                                      <p:tavLst>
                                        <p:tav tm="0">
                                          <p:val>
                                            <p:fltVal val="0"/>
                                          </p:val>
                                        </p:tav>
                                        <p:tav tm="100000">
                                          <p:val>
                                            <p:fltVal val="360"/>
                                          </p:val>
                                        </p:tav>
                                      </p:tavLst>
                                    </p:anim>
                                    <p:animEffect transition="out" filter="fade">
                                      <p:cBhvr>
                                        <p:cTn id="25" dur="500"/>
                                        <p:tgtEl>
                                          <p:spTgt spid="32772"/>
                                        </p:tgtEl>
                                      </p:cBhvr>
                                    </p:animEffect>
                                    <p:set>
                                      <p:cBhvr>
                                        <p:cTn id="26" dur="1" fill="hold">
                                          <p:stCondLst>
                                            <p:cond delay="499"/>
                                          </p:stCondLst>
                                        </p:cTn>
                                        <p:tgtEl>
                                          <p:spTgt spid="32772"/>
                                        </p:tgtEl>
                                        <p:attrNameLst>
                                          <p:attrName>style.visibility</p:attrName>
                                        </p:attrNameLst>
                                      </p:cBhvr>
                                      <p:to>
                                        <p:strVal val="hidden"/>
                                      </p:to>
                                    </p:set>
                                  </p:childTnLst>
                                </p:cTn>
                              </p:par>
                              <p:par>
                                <p:cTn id="27" presetID="49" presetClass="exit" presetSubtype="0" accel="100000" fill="hold" grpId="1" nodeType="withEffect">
                                  <p:stCondLst>
                                    <p:cond delay="0"/>
                                  </p:stCondLst>
                                  <p:childTnLst>
                                    <p:anim calcmode="lin" valueType="num">
                                      <p:cBhvr>
                                        <p:cTn id="28" dur="500"/>
                                        <p:tgtEl>
                                          <p:spTgt spid="32773"/>
                                        </p:tgtEl>
                                        <p:attrNameLst>
                                          <p:attrName>ppt_w</p:attrName>
                                        </p:attrNameLst>
                                      </p:cBhvr>
                                      <p:tavLst>
                                        <p:tav tm="0">
                                          <p:val>
                                            <p:strVal val="ppt_w"/>
                                          </p:val>
                                        </p:tav>
                                        <p:tav tm="100000">
                                          <p:val>
                                            <p:fltVal val="0"/>
                                          </p:val>
                                        </p:tav>
                                      </p:tavLst>
                                    </p:anim>
                                    <p:anim calcmode="lin" valueType="num">
                                      <p:cBhvr>
                                        <p:cTn id="29" dur="500"/>
                                        <p:tgtEl>
                                          <p:spTgt spid="32773"/>
                                        </p:tgtEl>
                                        <p:attrNameLst>
                                          <p:attrName>ppt_h</p:attrName>
                                        </p:attrNameLst>
                                      </p:cBhvr>
                                      <p:tavLst>
                                        <p:tav tm="0">
                                          <p:val>
                                            <p:strVal val="ppt_h"/>
                                          </p:val>
                                        </p:tav>
                                        <p:tav tm="100000">
                                          <p:val>
                                            <p:fltVal val="0"/>
                                          </p:val>
                                        </p:tav>
                                      </p:tavLst>
                                    </p:anim>
                                    <p:anim calcmode="lin" valueType="num">
                                      <p:cBhvr>
                                        <p:cTn id="30" dur="500"/>
                                        <p:tgtEl>
                                          <p:spTgt spid="32773"/>
                                        </p:tgtEl>
                                        <p:attrNameLst>
                                          <p:attrName>style.rotation</p:attrName>
                                        </p:attrNameLst>
                                      </p:cBhvr>
                                      <p:tavLst>
                                        <p:tav tm="0">
                                          <p:val>
                                            <p:fltVal val="0"/>
                                          </p:val>
                                        </p:tav>
                                        <p:tav tm="100000">
                                          <p:val>
                                            <p:fltVal val="360"/>
                                          </p:val>
                                        </p:tav>
                                      </p:tavLst>
                                    </p:anim>
                                    <p:animEffect transition="out" filter="fade">
                                      <p:cBhvr>
                                        <p:cTn id="31" dur="500"/>
                                        <p:tgtEl>
                                          <p:spTgt spid="32773"/>
                                        </p:tgtEl>
                                      </p:cBhvr>
                                    </p:animEffect>
                                    <p:set>
                                      <p:cBhvr>
                                        <p:cTn id="32" dur="1" fill="hold">
                                          <p:stCondLst>
                                            <p:cond delay="499"/>
                                          </p:stCondLst>
                                        </p:cTn>
                                        <p:tgtEl>
                                          <p:spTgt spid="32773"/>
                                        </p:tgtEl>
                                        <p:attrNameLst>
                                          <p:attrName>style.visibility</p:attrName>
                                        </p:attrNameLst>
                                      </p:cBhvr>
                                      <p:to>
                                        <p:strVal val="hidden"/>
                                      </p:to>
                                    </p:set>
                                  </p:childTnLst>
                                </p:cTn>
                              </p:par>
                              <p:par>
                                <p:cTn id="33" presetID="49" presetClass="exit" presetSubtype="0" accel="100000" fill="hold" grpId="0" nodeType="withEffect" nodePh="1">
                                  <p:stCondLst>
                                    <p:cond delay="0"/>
                                  </p:stCondLst>
                                  <p:endCondLst>
                                    <p:cond evt="begin" delay="0">
                                      <p:tn val="33"/>
                                    </p:cond>
                                  </p:endCondLst>
                                  <p:childTnLst>
                                    <p:anim calcmode="lin" valueType="num">
                                      <p:cBhvr>
                                        <p:cTn id="34" dur="500"/>
                                        <p:tgtEl>
                                          <p:spTgt spid="32774"/>
                                        </p:tgtEl>
                                        <p:attrNameLst>
                                          <p:attrName>ppt_w</p:attrName>
                                        </p:attrNameLst>
                                      </p:cBhvr>
                                      <p:tavLst>
                                        <p:tav tm="0">
                                          <p:val>
                                            <p:strVal val="ppt_w"/>
                                          </p:val>
                                        </p:tav>
                                        <p:tav tm="100000">
                                          <p:val>
                                            <p:fltVal val="0"/>
                                          </p:val>
                                        </p:tav>
                                      </p:tavLst>
                                    </p:anim>
                                    <p:anim calcmode="lin" valueType="num">
                                      <p:cBhvr>
                                        <p:cTn id="35" dur="500"/>
                                        <p:tgtEl>
                                          <p:spTgt spid="32774"/>
                                        </p:tgtEl>
                                        <p:attrNameLst>
                                          <p:attrName>ppt_h</p:attrName>
                                        </p:attrNameLst>
                                      </p:cBhvr>
                                      <p:tavLst>
                                        <p:tav tm="0">
                                          <p:val>
                                            <p:strVal val="ppt_h"/>
                                          </p:val>
                                        </p:tav>
                                        <p:tav tm="100000">
                                          <p:val>
                                            <p:fltVal val="0"/>
                                          </p:val>
                                        </p:tav>
                                      </p:tavLst>
                                    </p:anim>
                                    <p:anim calcmode="lin" valueType="num">
                                      <p:cBhvr>
                                        <p:cTn id="36" dur="500"/>
                                        <p:tgtEl>
                                          <p:spTgt spid="32774"/>
                                        </p:tgtEl>
                                        <p:attrNameLst>
                                          <p:attrName>style.rotation</p:attrName>
                                        </p:attrNameLst>
                                      </p:cBhvr>
                                      <p:tavLst>
                                        <p:tav tm="0">
                                          <p:val>
                                            <p:fltVal val="0"/>
                                          </p:val>
                                        </p:tav>
                                        <p:tav tm="100000">
                                          <p:val>
                                            <p:fltVal val="360"/>
                                          </p:val>
                                        </p:tav>
                                      </p:tavLst>
                                    </p:anim>
                                    <p:animEffect transition="out" filter="fade">
                                      <p:cBhvr>
                                        <p:cTn id="37" dur="500"/>
                                        <p:tgtEl>
                                          <p:spTgt spid="32774"/>
                                        </p:tgtEl>
                                      </p:cBhvr>
                                    </p:animEffect>
                                    <p:set>
                                      <p:cBhvr>
                                        <p:cTn id="38" dur="1" fill="hold">
                                          <p:stCondLst>
                                            <p:cond delay="499"/>
                                          </p:stCondLst>
                                        </p:cTn>
                                        <p:tgtEl>
                                          <p:spTgt spid="32774"/>
                                        </p:tgtEl>
                                        <p:attrNameLst>
                                          <p:attrName>style.visibility</p:attrName>
                                        </p:attrNameLst>
                                      </p:cBhvr>
                                      <p:to>
                                        <p:strVal val="hidden"/>
                                      </p:to>
                                    </p:set>
                                  </p:childTnLst>
                                </p:cTn>
                              </p:par>
                              <p:par>
                                <p:cTn id="39" presetID="49" presetClass="exit" presetSubtype="0" accel="100000" fill="hold" grpId="1" nodeType="withEffect">
                                  <p:stCondLst>
                                    <p:cond delay="0"/>
                                  </p:stCondLst>
                                  <p:childTnLst>
                                    <p:anim calcmode="lin" valueType="num">
                                      <p:cBhvr>
                                        <p:cTn id="40" dur="500"/>
                                        <p:tgtEl>
                                          <p:spTgt spid="32776"/>
                                        </p:tgtEl>
                                        <p:attrNameLst>
                                          <p:attrName>ppt_w</p:attrName>
                                        </p:attrNameLst>
                                      </p:cBhvr>
                                      <p:tavLst>
                                        <p:tav tm="0">
                                          <p:val>
                                            <p:strVal val="ppt_w"/>
                                          </p:val>
                                        </p:tav>
                                        <p:tav tm="100000">
                                          <p:val>
                                            <p:fltVal val="0"/>
                                          </p:val>
                                        </p:tav>
                                      </p:tavLst>
                                    </p:anim>
                                    <p:anim calcmode="lin" valueType="num">
                                      <p:cBhvr>
                                        <p:cTn id="41" dur="500"/>
                                        <p:tgtEl>
                                          <p:spTgt spid="32776"/>
                                        </p:tgtEl>
                                        <p:attrNameLst>
                                          <p:attrName>ppt_h</p:attrName>
                                        </p:attrNameLst>
                                      </p:cBhvr>
                                      <p:tavLst>
                                        <p:tav tm="0">
                                          <p:val>
                                            <p:strVal val="ppt_h"/>
                                          </p:val>
                                        </p:tav>
                                        <p:tav tm="100000">
                                          <p:val>
                                            <p:fltVal val="0"/>
                                          </p:val>
                                        </p:tav>
                                      </p:tavLst>
                                    </p:anim>
                                    <p:anim calcmode="lin" valueType="num">
                                      <p:cBhvr>
                                        <p:cTn id="42" dur="500"/>
                                        <p:tgtEl>
                                          <p:spTgt spid="32776"/>
                                        </p:tgtEl>
                                        <p:attrNameLst>
                                          <p:attrName>style.rotation</p:attrName>
                                        </p:attrNameLst>
                                      </p:cBhvr>
                                      <p:tavLst>
                                        <p:tav tm="0">
                                          <p:val>
                                            <p:fltVal val="0"/>
                                          </p:val>
                                        </p:tav>
                                        <p:tav tm="100000">
                                          <p:val>
                                            <p:fltVal val="360"/>
                                          </p:val>
                                        </p:tav>
                                      </p:tavLst>
                                    </p:anim>
                                    <p:animEffect transition="out" filter="fade">
                                      <p:cBhvr>
                                        <p:cTn id="43" dur="500"/>
                                        <p:tgtEl>
                                          <p:spTgt spid="32776"/>
                                        </p:tgtEl>
                                      </p:cBhvr>
                                    </p:animEffect>
                                    <p:set>
                                      <p:cBhvr>
                                        <p:cTn id="44" dur="1" fill="hold">
                                          <p:stCondLst>
                                            <p:cond delay="499"/>
                                          </p:stCondLst>
                                        </p:cTn>
                                        <p:tgtEl>
                                          <p:spTgt spid="3277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p:bldP spid="32773" grpId="0"/>
      <p:bldP spid="32773" grpId="1"/>
      <p:bldP spid="32774" grpId="0"/>
      <p:bldP spid="32776" grpId="0" animBg="1"/>
      <p:bldP spid="32776"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8" name="Text Box 6"/>
          <p:cNvSpPr txBox="1">
            <a:spLocks noChangeArrowheads="1"/>
          </p:cNvSpPr>
          <p:nvPr/>
        </p:nvSpPr>
        <p:spPr bwMode="auto">
          <a:xfrm>
            <a:off x="539750" y="1052513"/>
            <a:ext cx="5689600" cy="1465262"/>
          </a:xfrm>
          <a:prstGeom prst="rect">
            <a:avLst/>
          </a:prstGeom>
          <a:noFill/>
          <a:ln w="9525">
            <a:noFill/>
            <a:miter lim="800000"/>
            <a:headEnd/>
            <a:tailEnd/>
          </a:ln>
          <a:effectLst/>
        </p:spPr>
        <p:txBody>
          <a:bodyPr>
            <a:spAutoFit/>
          </a:bodyPr>
          <a:lstStyle/>
          <a:p>
            <a:pPr>
              <a:spcBef>
                <a:spcPct val="50000"/>
              </a:spcBef>
            </a:pPr>
            <a:r>
              <a:rPr lang="en-US" b="1"/>
              <a:t/>
            </a:r>
            <a:br>
              <a:rPr lang="en-US" b="1"/>
            </a:br>
            <a:r>
              <a:rPr lang="en-US" b="1"/>
              <a:t/>
            </a:r>
            <a:br>
              <a:rPr lang="en-US" b="1"/>
            </a:br>
            <a:r>
              <a:rPr lang="ar-SA" b="1"/>
              <a:t>الفراغ معمارى ليس فى الواقع الا وسط  يحتوى الانسان الذى يمارس نشاطه فيه  والمعارض لاتخرج عن هذا التعريف فهناك علاقة ما بين المعرض وبين ما يحتويه ومن يدخلة </a:t>
            </a:r>
            <a:endParaRPr lang="en-US"/>
          </a:p>
        </p:txBody>
      </p:sp>
      <p:sp>
        <p:nvSpPr>
          <p:cNvPr id="33799" name="Text Box 7"/>
          <p:cNvSpPr txBox="1">
            <a:spLocks noChangeArrowheads="1"/>
          </p:cNvSpPr>
          <p:nvPr/>
        </p:nvSpPr>
        <p:spPr bwMode="auto">
          <a:xfrm>
            <a:off x="539750" y="2782888"/>
            <a:ext cx="6983413" cy="4075112"/>
          </a:xfrm>
          <a:prstGeom prst="rect">
            <a:avLst/>
          </a:prstGeom>
          <a:noFill/>
          <a:ln w="9525">
            <a:noFill/>
            <a:miter lim="800000"/>
            <a:headEnd/>
            <a:tailEnd/>
          </a:ln>
          <a:effectLst/>
        </p:spPr>
        <p:txBody>
          <a:bodyPr>
            <a:spAutoFit/>
          </a:bodyPr>
          <a:lstStyle/>
          <a:p>
            <a:pPr>
              <a:spcBef>
                <a:spcPct val="50000"/>
              </a:spcBef>
            </a:pPr>
            <a:r>
              <a:rPr lang="en-US" b="1">
                <a:solidFill>
                  <a:srgbClr val="6699FF"/>
                </a:solidFill>
              </a:rPr>
              <a:t>1- </a:t>
            </a:r>
            <a:r>
              <a:rPr lang="ar-SA" b="1">
                <a:solidFill>
                  <a:srgbClr val="6699FF"/>
                </a:solidFill>
              </a:rPr>
              <a:t>الوظيفة</a:t>
            </a:r>
            <a:r>
              <a:rPr lang="en-US" b="1">
                <a:solidFill>
                  <a:srgbClr val="6699FF"/>
                </a:solidFill>
              </a:rPr>
              <a:t> </a:t>
            </a:r>
            <a:br>
              <a:rPr lang="en-US" b="1">
                <a:solidFill>
                  <a:srgbClr val="6699FF"/>
                </a:solidFill>
              </a:rPr>
            </a:br>
            <a:r>
              <a:rPr lang="ar-SA" b="1"/>
              <a:t>تتمثل فى مطالب الانسان الحسية من ناحية المقياس والشكل وتوجية الحركة وطريقة الاضاءة واتصال الفراغات مع دراسة لطبيعة نفسية الزائر وتصرفة فى الفراغ وتاثير الفراغات المختلفة عليه</a:t>
            </a:r>
            <a:r>
              <a:rPr lang="en-US" b="1"/>
              <a:t/>
            </a:r>
            <a:br>
              <a:rPr lang="en-US" b="1"/>
            </a:br>
            <a:r>
              <a:rPr lang="en-US" b="1"/>
              <a:t/>
            </a:r>
            <a:br>
              <a:rPr lang="en-US" b="1"/>
            </a:br>
            <a:r>
              <a:rPr lang="en-US" b="1">
                <a:solidFill>
                  <a:srgbClr val="6699FF"/>
                </a:solidFill>
              </a:rPr>
              <a:t>2- </a:t>
            </a:r>
            <a:r>
              <a:rPr lang="ar-SA" b="1">
                <a:solidFill>
                  <a:srgbClr val="6699FF"/>
                </a:solidFill>
              </a:rPr>
              <a:t>الثبات وطرق الانشاء</a:t>
            </a:r>
            <a:r>
              <a:rPr lang="en-US" b="1">
                <a:solidFill>
                  <a:srgbClr val="6699FF"/>
                </a:solidFill>
              </a:rPr>
              <a:t> </a:t>
            </a:r>
            <a:br>
              <a:rPr lang="en-US" b="1">
                <a:solidFill>
                  <a:srgbClr val="6699FF"/>
                </a:solidFill>
              </a:rPr>
            </a:br>
            <a:r>
              <a:rPr lang="ar-SA" b="1"/>
              <a:t>لايمكن ايجاد فراغ معمارى داخلى سواء للعرض او لغير العرض وهناك ايضا قشرة خارجية تحتاج لوسيلة انشائية لتنفيذها _علاقة وثيقة بين الفراغ_ والمنشئ الا ان الشي الاساسى لاى مبني انشائي ينشى من عدة عوامل منها شكل الحركة فية اوحجم الفراغ المطلوب</a:t>
            </a:r>
            <a:r>
              <a:rPr lang="en-US" b="1"/>
              <a:t> </a:t>
            </a:r>
            <a:br>
              <a:rPr lang="en-US" b="1"/>
            </a:br>
            <a:r>
              <a:rPr lang="en-US" b="1">
                <a:solidFill>
                  <a:srgbClr val="6699FF"/>
                </a:solidFill>
              </a:rPr>
              <a:t>3- </a:t>
            </a:r>
            <a:r>
              <a:rPr lang="ar-SA" b="1">
                <a:solidFill>
                  <a:srgbClr val="6699FF"/>
                </a:solidFill>
              </a:rPr>
              <a:t>الجمال</a:t>
            </a:r>
            <a:r>
              <a:rPr lang="en-US" b="1"/>
              <a:t> </a:t>
            </a:r>
            <a:br>
              <a:rPr lang="en-US" b="1"/>
            </a:br>
            <a:r>
              <a:rPr lang="ar-SA" b="1"/>
              <a:t>ويعنى وجود تكامل بين عناصر تكوينية تختص بالنسب والتكرار والايقاع والتماسك الشكلى والتباين وهى متصلة ببناء الانسان النفسى كما انها عوامل رمزية مبنية على اساس تعبيرات اكتسبتها اشكال معينة فى مواقف وتلبية هذة المطالب الاساسية</a:t>
            </a:r>
            <a:r>
              <a:rPr lang="en-US"/>
              <a:t> </a:t>
            </a:r>
          </a:p>
          <a:p>
            <a:pPr>
              <a:spcBef>
                <a:spcPct val="50000"/>
              </a:spcBef>
            </a:pPr>
            <a:endParaRPr lang="en-US"/>
          </a:p>
        </p:txBody>
      </p:sp>
      <p:sp>
        <p:nvSpPr>
          <p:cNvPr id="33800" name="WordArt 8"/>
          <p:cNvSpPr>
            <a:spLocks noChangeArrowheads="1" noChangeShapeType="1" noTextEdit="1"/>
          </p:cNvSpPr>
          <p:nvPr/>
        </p:nvSpPr>
        <p:spPr bwMode="auto">
          <a:xfrm>
            <a:off x="2268538" y="476250"/>
            <a:ext cx="2705100" cy="647700"/>
          </a:xfrm>
          <a:prstGeom prst="rect">
            <a:avLst/>
          </a:prstGeom>
        </p:spPr>
        <p:txBody>
          <a:bodyPr wrap="none" fromWordArt="1">
            <a:prstTxWarp prst="textPlain">
              <a:avLst>
                <a:gd name="adj" fmla="val 50000"/>
              </a:avLst>
            </a:prstTxWarp>
          </a:bodyPr>
          <a:lstStyle/>
          <a:p>
            <a:pPr algn="ctr"/>
            <a:r>
              <a:rPr lang="ar-EG" sz="3600" kern="10" spc="720">
                <a:ln w="9525">
                  <a:noFill/>
                  <a:round/>
                  <a:headEnd/>
                  <a:tailEnd/>
                </a:ln>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Arial Black"/>
              </a:rPr>
              <a:t>2- الفراغ الداخلى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33800"/>
                                        </p:tgtEl>
                                        <p:attrNameLst>
                                          <p:attrName>style.visibility</p:attrName>
                                        </p:attrNameLst>
                                      </p:cBhvr>
                                      <p:to>
                                        <p:strVal val="visible"/>
                                      </p:to>
                                    </p:set>
                                    <p:anim calcmode="lin" valueType="num">
                                      <p:cBhvr>
                                        <p:cTn id="7" dur="1000" fill="hold"/>
                                        <p:tgtEl>
                                          <p:spTgt spid="33800"/>
                                        </p:tgtEl>
                                        <p:attrNameLst>
                                          <p:attrName>ppt_w</p:attrName>
                                        </p:attrNameLst>
                                      </p:cBhvr>
                                      <p:tavLst>
                                        <p:tav tm="0">
                                          <p:val>
                                            <p:fltVal val="0"/>
                                          </p:val>
                                        </p:tav>
                                        <p:tav tm="100000">
                                          <p:val>
                                            <p:strVal val="#ppt_w"/>
                                          </p:val>
                                        </p:tav>
                                      </p:tavLst>
                                    </p:anim>
                                    <p:anim calcmode="lin" valueType="num">
                                      <p:cBhvr>
                                        <p:cTn id="8" dur="1000" fill="hold"/>
                                        <p:tgtEl>
                                          <p:spTgt spid="33800"/>
                                        </p:tgtEl>
                                        <p:attrNameLst>
                                          <p:attrName>ppt_h</p:attrName>
                                        </p:attrNameLst>
                                      </p:cBhvr>
                                      <p:tavLst>
                                        <p:tav tm="0">
                                          <p:val>
                                            <p:fltVal val="0"/>
                                          </p:val>
                                        </p:tav>
                                        <p:tav tm="100000">
                                          <p:val>
                                            <p:strVal val="#ppt_h"/>
                                          </p:val>
                                        </p:tav>
                                      </p:tavLst>
                                    </p:anim>
                                    <p:anim calcmode="lin" valueType="num">
                                      <p:cBhvr>
                                        <p:cTn id="9" dur="1000" fill="hold"/>
                                        <p:tgtEl>
                                          <p:spTgt spid="33800"/>
                                        </p:tgtEl>
                                        <p:attrNameLst>
                                          <p:attrName>style.rotation</p:attrName>
                                        </p:attrNameLst>
                                      </p:cBhvr>
                                      <p:tavLst>
                                        <p:tav tm="0">
                                          <p:val>
                                            <p:fltVal val="90"/>
                                          </p:val>
                                        </p:tav>
                                        <p:tav tm="100000">
                                          <p:val>
                                            <p:fltVal val="0"/>
                                          </p:val>
                                        </p:tav>
                                      </p:tavLst>
                                    </p:anim>
                                    <p:animEffect transition="in" filter="fade">
                                      <p:cBhvr>
                                        <p:cTn id="10" dur="1000"/>
                                        <p:tgtEl>
                                          <p:spTgt spid="33800"/>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iterate type="lt">
                                    <p:tmPct val="5000"/>
                                  </p:iterate>
                                  <p:childTnLst>
                                    <p:set>
                                      <p:cBhvr>
                                        <p:cTn id="14" dur="1" fill="hold">
                                          <p:stCondLst>
                                            <p:cond delay="0"/>
                                          </p:stCondLst>
                                        </p:cTn>
                                        <p:tgtEl>
                                          <p:spTgt spid="33798"/>
                                        </p:tgtEl>
                                        <p:attrNameLst>
                                          <p:attrName>style.visibility</p:attrName>
                                        </p:attrNameLst>
                                      </p:cBhvr>
                                      <p:to>
                                        <p:strVal val="visible"/>
                                      </p:to>
                                    </p:set>
                                    <p:anim calcmode="lin" valueType="num">
                                      <p:cBhvr>
                                        <p:cTn id="15" dur="1000" fill="hold"/>
                                        <p:tgtEl>
                                          <p:spTgt spid="33798"/>
                                        </p:tgtEl>
                                        <p:attrNameLst>
                                          <p:attrName>ppt_w</p:attrName>
                                        </p:attrNameLst>
                                      </p:cBhvr>
                                      <p:tavLst>
                                        <p:tav tm="0">
                                          <p:val>
                                            <p:fltVal val="0"/>
                                          </p:val>
                                        </p:tav>
                                        <p:tav tm="100000">
                                          <p:val>
                                            <p:strVal val="#ppt_w"/>
                                          </p:val>
                                        </p:tav>
                                      </p:tavLst>
                                    </p:anim>
                                    <p:anim calcmode="lin" valueType="num">
                                      <p:cBhvr>
                                        <p:cTn id="16" dur="1000" fill="hold"/>
                                        <p:tgtEl>
                                          <p:spTgt spid="33798"/>
                                        </p:tgtEl>
                                        <p:attrNameLst>
                                          <p:attrName>ppt_h</p:attrName>
                                        </p:attrNameLst>
                                      </p:cBhvr>
                                      <p:tavLst>
                                        <p:tav tm="0">
                                          <p:val>
                                            <p:fltVal val="0"/>
                                          </p:val>
                                        </p:tav>
                                        <p:tav tm="100000">
                                          <p:val>
                                            <p:strVal val="#ppt_h"/>
                                          </p:val>
                                        </p:tav>
                                      </p:tavLst>
                                    </p:anim>
                                    <p:anim calcmode="lin" valueType="num">
                                      <p:cBhvr>
                                        <p:cTn id="17" dur="1000" fill="hold"/>
                                        <p:tgtEl>
                                          <p:spTgt spid="33798"/>
                                        </p:tgtEl>
                                        <p:attrNameLst>
                                          <p:attrName>style.rotation</p:attrName>
                                        </p:attrNameLst>
                                      </p:cBhvr>
                                      <p:tavLst>
                                        <p:tav tm="0">
                                          <p:val>
                                            <p:fltVal val="90"/>
                                          </p:val>
                                        </p:tav>
                                        <p:tav tm="100000">
                                          <p:val>
                                            <p:fltVal val="0"/>
                                          </p:val>
                                        </p:tav>
                                      </p:tavLst>
                                    </p:anim>
                                    <p:animEffect transition="in" filter="fade">
                                      <p:cBhvr>
                                        <p:cTn id="18" dur="1000"/>
                                        <p:tgtEl>
                                          <p:spTgt spid="33798"/>
                                        </p:tgtEl>
                                      </p:cBhvr>
                                    </p:animEffect>
                                  </p:childTnLst>
                                </p:cTn>
                              </p:par>
                            </p:childTnLst>
                          </p:cTn>
                        </p:par>
                      </p:childTnLst>
                    </p:cTn>
                  </p:par>
                  <p:par>
                    <p:cTn id="19" fill="hold">
                      <p:stCondLst>
                        <p:cond delay="indefinite"/>
                      </p:stCondLst>
                      <p:childTnLst>
                        <p:par>
                          <p:cTn id="20" fill="hold">
                            <p:stCondLst>
                              <p:cond delay="0"/>
                            </p:stCondLst>
                            <p:childTnLst>
                              <p:par>
                                <p:cTn id="21" presetID="48" presetClass="entr" presetSubtype="0" accel="50000" fill="hold" grpId="0" nodeType="clickEffect">
                                  <p:stCondLst>
                                    <p:cond delay="0"/>
                                  </p:stCondLst>
                                  <p:childTnLst>
                                    <p:set>
                                      <p:cBhvr>
                                        <p:cTn id="22" dur="1" fill="hold">
                                          <p:stCondLst>
                                            <p:cond delay="0"/>
                                          </p:stCondLst>
                                        </p:cTn>
                                        <p:tgtEl>
                                          <p:spTgt spid="33799"/>
                                        </p:tgtEl>
                                        <p:attrNameLst>
                                          <p:attrName>style.visibility</p:attrName>
                                        </p:attrNameLst>
                                      </p:cBhvr>
                                      <p:to>
                                        <p:strVal val="visible"/>
                                      </p:to>
                                    </p:set>
                                    <p:anim calcmode="lin" valueType="num">
                                      <p:cBhvr>
                                        <p:cTn id="23" dur="1000" fill="hold"/>
                                        <p:tgtEl>
                                          <p:spTgt spid="33799"/>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33799"/>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33799"/>
                                        </p:tgtEl>
                                        <p:attrNameLst>
                                          <p:attrName>ppt_y</p:attrName>
                                        </p:attrNameLst>
                                      </p:cBhvr>
                                      <p:tavLst>
                                        <p:tav tm="0">
                                          <p:val>
                                            <p:strVal val="#ppt_y"/>
                                          </p:val>
                                        </p:tav>
                                        <p:tav tm="100000">
                                          <p:val>
                                            <p:strVal val="#ppt_y"/>
                                          </p:val>
                                        </p:tav>
                                      </p:tavLst>
                                    </p:anim>
                                    <p:animEffect transition="in" filter="fade">
                                      <p:cBhvr>
                                        <p:cTn id="26" dur="1000"/>
                                        <p:tgtEl>
                                          <p:spTgt spid="33799"/>
                                        </p:tgtEl>
                                      </p:cBhvr>
                                    </p:animEffect>
                                  </p:childTnLst>
                                </p:cTn>
                              </p:par>
                            </p:childTnLst>
                          </p:cTn>
                        </p:par>
                      </p:childTnLst>
                    </p:cTn>
                  </p:par>
                  <p:par>
                    <p:cTn id="27" fill="hold">
                      <p:stCondLst>
                        <p:cond delay="indefinite"/>
                      </p:stCondLst>
                      <p:childTnLst>
                        <p:par>
                          <p:cTn id="28" fill="hold">
                            <p:stCondLst>
                              <p:cond delay="0"/>
                            </p:stCondLst>
                            <p:childTnLst>
                              <p:par>
                                <p:cTn id="29" presetID="23" presetClass="exit" presetSubtype="32" fill="hold" grpId="1" nodeType="clickEffect">
                                  <p:stCondLst>
                                    <p:cond delay="0"/>
                                  </p:stCondLst>
                                  <p:childTnLst>
                                    <p:anim calcmode="lin" valueType="num">
                                      <p:cBhvr>
                                        <p:cTn id="30" dur="500"/>
                                        <p:tgtEl>
                                          <p:spTgt spid="33799"/>
                                        </p:tgtEl>
                                        <p:attrNameLst>
                                          <p:attrName>ppt_w</p:attrName>
                                        </p:attrNameLst>
                                      </p:cBhvr>
                                      <p:tavLst>
                                        <p:tav tm="0">
                                          <p:val>
                                            <p:strVal val="ppt_w"/>
                                          </p:val>
                                        </p:tav>
                                        <p:tav tm="100000">
                                          <p:val>
                                            <p:fltVal val="0"/>
                                          </p:val>
                                        </p:tav>
                                      </p:tavLst>
                                    </p:anim>
                                    <p:anim calcmode="lin" valueType="num">
                                      <p:cBhvr>
                                        <p:cTn id="31" dur="500"/>
                                        <p:tgtEl>
                                          <p:spTgt spid="33799"/>
                                        </p:tgtEl>
                                        <p:attrNameLst>
                                          <p:attrName>ppt_h</p:attrName>
                                        </p:attrNameLst>
                                      </p:cBhvr>
                                      <p:tavLst>
                                        <p:tav tm="0">
                                          <p:val>
                                            <p:strVal val="ppt_h"/>
                                          </p:val>
                                        </p:tav>
                                        <p:tav tm="100000">
                                          <p:val>
                                            <p:fltVal val="0"/>
                                          </p:val>
                                        </p:tav>
                                      </p:tavLst>
                                    </p:anim>
                                    <p:set>
                                      <p:cBhvr>
                                        <p:cTn id="32" dur="1" fill="hold">
                                          <p:stCondLst>
                                            <p:cond delay="499"/>
                                          </p:stCondLst>
                                        </p:cTn>
                                        <p:tgtEl>
                                          <p:spTgt spid="33799"/>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23" presetClass="exit" presetSubtype="32" fill="hold" grpId="1" nodeType="clickEffect">
                                  <p:stCondLst>
                                    <p:cond delay="0"/>
                                  </p:stCondLst>
                                  <p:iterate type="lt">
                                    <p:tmPct val="0"/>
                                  </p:iterate>
                                  <p:childTnLst>
                                    <p:anim calcmode="lin" valueType="num">
                                      <p:cBhvr>
                                        <p:cTn id="36" dur="500"/>
                                        <p:tgtEl>
                                          <p:spTgt spid="33798"/>
                                        </p:tgtEl>
                                        <p:attrNameLst>
                                          <p:attrName>ppt_w</p:attrName>
                                        </p:attrNameLst>
                                      </p:cBhvr>
                                      <p:tavLst>
                                        <p:tav tm="0">
                                          <p:val>
                                            <p:strVal val="ppt_w"/>
                                          </p:val>
                                        </p:tav>
                                        <p:tav tm="100000">
                                          <p:val>
                                            <p:fltVal val="0"/>
                                          </p:val>
                                        </p:tav>
                                      </p:tavLst>
                                    </p:anim>
                                    <p:anim calcmode="lin" valueType="num">
                                      <p:cBhvr>
                                        <p:cTn id="37" dur="500"/>
                                        <p:tgtEl>
                                          <p:spTgt spid="33798"/>
                                        </p:tgtEl>
                                        <p:attrNameLst>
                                          <p:attrName>ppt_h</p:attrName>
                                        </p:attrNameLst>
                                      </p:cBhvr>
                                      <p:tavLst>
                                        <p:tav tm="0">
                                          <p:val>
                                            <p:strVal val="ppt_h"/>
                                          </p:val>
                                        </p:tav>
                                        <p:tav tm="100000">
                                          <p:val>
                                            <p:fltVal val="0"/>
                                          </p:val>
                                        </p:tav>
                                      </p:tavLst>
                                    </p:anim>
                                    <p:set>
                                      <p:cBhvr>
                                        <p:cTn id="38" dur="1" fill="hold">
                                          <p:stCondLst>
                                            <p:cond delay="499"/>
                                          </p:stCondLst>
                                        </p:cTn>
                                        <p:tgtEl>
                                          <p:spTgt spid="33798"/>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3" presetClass="exit" presetSubtype="32" fill="hold" grpId="1" nodeType="clickEffect">
                                  <p:stCondLst>
                                    <p:cond delay="0"/>
                                  </p:stCondLst>
                                  <p:iterate type="lt">
                                    <p:tmPct val="0"/>
                                  </p:iterate>
                                  <p:childTnLst>
                                    <p:anim calcmode="lin" valueType="num">
                                      <p:cBhvr>
                                        <p:cTn id="42" dur="500"/>
                                        <p:tgtEl>
                                          <p:spTgt spid="33800"/>
                                        </p:tgtEl>
                                        <p:attrNameLst>
                                          <p:attrName>ppt_w</p:attrName>
                                        </p:attrNameLst>
                                      </p:cBhvr>
                                      <p:tavLst>
                                        <p:tav tm="0">
                                          <p:val>
                                            <p:strVal val="ppt_w"/>
                                          </p:val>
                                        </p:tav>
                                        <p:tav tm="100000">
                                          <p:val>
                                            <p:fltVal val="0"/>
                                          </p:val>
                                        </p:tav>
                                      </p:tavLst>
                                    </p:anim>
                                    <p:anim calcmode="lin" valueType="num">
                                      <p:cBhvr>
                                        <p:cTn id="43" dur="500"/>
                                        <p:tgtEl>
                                          <p:spTgt spid="33800"/>
                                        </p:tgtEl>
                                        <p:attrNameLst>
                                          <p:attrName>ppt_h</p:attrName>
                                        </p:attrNameLst>
                                      </p:cBhvr>
                                      <p:tavLst>
                                        <p:tav tm="0">
                                          <p:val>
                                            <p:strVal val="ppt_h"/>
                                          </p:val>
                                        </p:tav>
                                        <p:tav tm="100000">
                                          <p:val>
                                            <p:fltVal val="0"/>
                                          </p:val>
                                        </p:tav>
                                      </p:tavLst>
                                    </p:anim>
                                    <p:set>
                                      <p:cBhvr>
                                        <p:cTn id="44" dur="1" fill="hold">
                                          <p:stCondLst>
                                            <p:cond delay="499"/>
                                          </p:stCondLst>
                                        </p:cTn>
                                        <p:tgtEl>
                                          <p:spTgt spid="3380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8" grpId="0"/>
      <p:bldP spid="33798" grpId="1"/>
      <p:bldP spid="33799" grpId="0"/>
      <p:bldP spid="33799" grpId="1"/>
      <p:bldP spid="33800" grpId="0" animBg="1"/>
      <p:bldP spid="33800"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Text Box 4"/>
          <p:cNvSpPr txBox="1">
            <a:spLocks noChangeArrowheads="1"/>
          </p:cNvSpPr>
          <p:nvPr/>
        </p:nvSpPr>
        <p:spPr bwMode="auto">
          <a:xfrm>
            <a:off x="250825" y="1273175"/>
            <a:ext cx="8497888" cy="5765800"/>
          </a:xfrm>
          <a:prstGeom prst="rect">
            <a:avLst/>
          </a:prstGeom>
          <a:noFill/>
          <a:ln w="9525">
            <a:noFill/>
            <a:miter lim="800000"/>
            <a:headEnd/>
            <a:tailEnd/>
          </a:ln>
          <a:effectLst/>
        </p:spPr>
        <p:txBody>
          <a:bodyPr>
            <a:spAutoFit/>
          </a:bodyPr>
          <a:lstStyle/>
          <a:p>
            <a:pPr>
              <a:spcBef>
                <a:spcPct val="50000"/>
              </a:spcBef>
            </a:pPr>
            <a:r>
              <a:rPr lang="en-US" b="1"/>
              <a:t/>
            </a:r>
            <a:br>
              <a:rPr lang="en-US" b="1"/>
            </a:br>
            <a:r>
              <a:rPr lang="en-US" b="1"/>
              <a:t/>
            </a:r>
            <a:br>
              <a:rPr lang="en-US" b="1"/>
            </a:br>
            <a:r>
              <a:rPr lang="en-US" sz="2000" b="1">
                <a:solidFill>
                  <a:srgbClr val="6699FF"/>
                </a:solidFill>
              </a:rPr>
              <a:t>1- </a:t>
            </a:r>
            <a:r>
              <a:rPr lang="ar-SA" sz="2000" b="1">
                <a:solidFill>
                  <a:srgbClr val="6699FF"/>
                </a:solidFill>
              </a:rPr>
              <a:t>المقياس</a:t>
            </a:r>
            <a:r>
              <a:rPr lang="en-US" sz="2000" b="1">
                <a:solidFill>
                  <a:srgbClr val="6699FF"/>
                </a:solidFill>
              </a:rPr>
              <a:t/>
            </a:r>
            <a:br>
              <a:rPr lang="en-US" sz="2000" b="1">
                <a:solidFill>
                  <a:srgbClr val="6699FF"/>
                </a:solidFill>
              </a:rPr>
            </a:br>
            <a:r>
              <a:rPr lang="ar-SA" b="1"/>
              <a:t>يعرف بانه العلاقة بين ابعاد الجزء الى الكل وفى حالة المعرض ينتج المقياس المنااسب للوظيفة عن تفاعل مجموعة ابعاد المعرض مع نوع المعروضات وحجمها وحركة الجمهور</a:t>
            </a:r>
            <a:r>
              <a:rPr lang="en-US" b="1"/>
              <a:t> </a:t>
            </a:r>
            <a:r>
              <a:rPr lang="ar-SA" b="1"/>
              <a:t>وحجمة</a:t>
            </a:r>
            <a:r>
              <a:rPr lang="en-US" b="1"/>
              <a:t> </a:t>
            </a:r>
            <a:br>
              <a:rPr lang="en-US" b="1"/>
            </a:br>
            <a:r>
              <a:rPr lang="en-US" b="1"/>
              <a:t/>
            </a:r>
            <a:br>
              <a:rPr lang="en-US" b="1"/>
            </a:br>
            <a:r>
              <a:rPr lang="en-US" sz="2000" b="1">
                <a:solidFill>
                  <a:srgbClr val="6699FF"/>
                </a:solidFill>
              </a:rPr>
              <a:t>2- </a:t>
            </a:r>
            <a:r>
              <a:rPr lang="ar-SA" sz="2000" b="1">
                <a:solidFill>
                  <a:srgbClr val="6699FF"/>
                </a:solidFill>
              </a:rPr>
              <a:t>اللون</a:t>
            </a:r>
            <a:r>
              <a:rPr lang="en-US" b="1"/>
              <a:t> </a:t>
            </a:r>
            <a:br>
              <a:rPr lang="en-US" b="1"/>
            </a:br>
            <a:r>
              <a:rPr lang="ar-SA" b="1"/>
              <a:t>تلعب الالوان دورا بارزا فى التاثير البصرى لتصميم الفراغ حيث يستعمل فيه الوان متجانسة لربط مجموعة من الاشياء ذات طبيعة واحدة وحديثا استعملت التعبيرات المختلفه بالوان لربط الفراغات بواسطة العلاقات بين المستويات المختلفة</a:t>
            </a:r>
            <a:r>
              <a:rPr lang="en-US" b="1"/>
              <a:t> </a:t>
            </a:r>
            <a:br>
              <a:rPr lang="en-US" b="1"/>
            </a:br>
            <a:r>
              <a:rPr lang="en-US" b="1"/>
              <a:t/>
            </a:r>
            <a:br>
              <a:rPr lang="en-US" b="1"/>
            </a:br>
            <a:r>
              <a:rPr lang="en-US" sz="2000" b="1">
                <a:solidFill>
                  <a:srgbClr val="6699FF"/>
                </a:solidFill>
              </a:rPr>
              <a:t>3- </a:t>
            </a:r>
            <a:r>
              <a:rPr lang="ar-SA" sz="2000" b="1">
                <a:solidFill>
                  <a:srgbClr val="6699FF"/>
                </a:solidFill>
              </a:rPr>
              <a:t>الاضاءة</a:t>
            </a:r>
            <a:r>
              <a:rPr lang="en-US" b="1"/>
              <a:t> </a:t>
            </a:r>
            <a:br>
              <a:rPr lang="en-US" b="1"/>
            </a:br>
            <a:r>
              <a:rPr lang="ar-SA" b="1"/>
              <a:t>للاضاءة اهمية قصوى فى المعارض فى توضيح وظيفة المعروض وتظهر خصائص المعروض الواضحة والدقيقة على حد سوا وكذلك جعله لافت للانظار وهناك نوعان من الاضاءة</a:t>
            </a:r>
            <a:r>
              <a:rPr lang="en-US" b="1"/>
              <a:t> </a:t>
            </a:r>
            <a:br>
              <a:rPr lang="en-US" b="1"/>
            </a:br>
            <a:r>
              <a:rPr lang="en-US" b="1">
                <a:solidFill>
                  <a:schemeClr val="accent1"/>
                </a:solidFill>
              </a:rPr>
              <a:t>1- </a:t>
            </a:r>
            <a:r>
              <a:rPr lang="ar-SA" b="1">
                <a:solidFill>
                  <a:schemeClr val="accent1"/>
                </a:solidFill>
              </a:rPr>
              <a:t>الاضاءة الصناعية</a:t>
            </a:r>
            <a:r>
              <a:rPr lang="en-US" b="1"/>
              <a:t> </a:t>
            </a:r>
            <a:br>
              <a:rPr lang="en-US" b="1"/>
            </a:br>
            <a:r>
              <a:rPr lang="ar-SA" b="1"/>
              <a:t>وهى مرتبطه بالدراسة الفراغيه ارتباط وثق عن طريق عملين</a:t>
            </a:r>
            <a:r>
              <a:rPr lang="en-US" b="1"/>
              <a:t> </a:t>
            </a:r>
            <a:br>
              <a:rPr lang="en-US" b="1"/>
            </a:br>
            <a:r>
              <a:rPr lang="en-US" sz="2400" b="1"/>
              <a:t>1- </a:t>
            </a:r>
            <a:r>
              <a:rPr lang="ar-SA" b="1"/>
              <a:t>تصميم المصادر الضوئية</a:t>
            </a:r>
            <a:r>
              <a:rPr lang="en-US" b="1"/>
              <a:t> </a:t>
            </a:r>
            <a:br>
              <a:rPr lang="en-US" b="1"/>
            </a:br>
            <a:r>
              <a:rPr lang="en-US" b="1"/>
              <a:t>2- </a:t>
            </a:r>
            <a:r>
              <a:rPr lang="ar-SA" b="1"/>
              <a:t>تاثيرها فى اظهار معالم الفراغ الداخلى والمعروضات</a:t>
            </a:r>
            <a:r>
              <a:rPr lang="en-US" b="1"/>
              <a:t/>
            </a:r>
            <a:br>
              <a:rPr lang="en-US" b="1"/>
            </a:br>
            <a:r>
              <a:rPr lang="en-US" b="1"/>
              <a:t/>
            </a:r>
            <a:br>
              <a:rPr lang="en-US" b="1"/>
            </a:br>
            <a:endParaRPr lang="en-US"/>
          </a:p>
        </p:txBody>
      </p:sp>
      <p:sp>
        <p:nvSpPr>
          <p:cNvPr id="34821" name="WordArt 5"/>
          <p:cNvSpPr>
            <a:spLocks noChangeArrowheads="1" noChangeShapeType="1" noTextEdit="1"/>
          </p:cNvSpPr>
          <p:nvPr/>
        </p:nvSpPr>
        <p:spPr bwMode="auto">
          <a:xfrm rot="-342362">
            <a:off x="611188" y="0"/>
            <a:ext cx="6248400" cy="1943100"/>
          </a:xfrm>
          <a:prstGeom prst="rect">
            <a:avLst/>
          </a:prstGeom>
        </p:spPr>
        <p:txBody>
          <a:bodyPr wrap="none" fromWordArt="1">
            <a:prstTxWarp prst="textPlain">
              <a:avLst>
                <a:gd name="adj" fmla="val 50000"/>
              </a:avLst>
            </a:prstTxWarp>
          </a:bodyPr>
          <a:lstStyle/>
          <a:p>
            <a:pPr algn="ctr"/>
            <a:r>
              <a:rPr lang="ar-EG" sz="3600" kern="10" spc="720">
                <a:ln w="9525">
                  <a:noFill/>
                  <a:round/>
                  <a:headEnd/>
                  <a:tailEnd/>
                </a:ln>
                <a:gradFill rotWithShape="0">
                  <a:gsLst>
                    <a:gs pos="0">
                      <a:srgbClr val="AAAAAA"/>
                    </a:gs>
                    <a:gs pos="100000">
                      <a:srgbClr val="FFFFFF"/>
                    </a:gs>
                  </a:gsLst>
                  <a:lin ang="5742362" scaled="1"/>
                </a:gradFill>
                <a:effectLst>
                  <a:outerShdw dist="45791" dir="3378596" algn="ctr" rotWithShape="0">
                    <a:srgbClr val="4D4D4D">
                      <a:alpha val="80000"/>
                    </a:srgbClr>
                  </a:outerShdw>
                </a:effectLst>
                <a:latin typeface="Arial Black"/>
              </a:rPr>
              <a:t>عناصر الفراغ الداخلى </a:t>
            </a:r>
          </a:p>
          <a:p>
            <a:pPr algn="ctr"/>
            <a:r>
              <a:rPr lang="ar-EG" sz="3600" kern="10" spc="720">
                <a:ln w="9525">
                  <a:noFill/>
                  <a:round/>
                  <a:headEnd/>
                  <a:tailEnd/>
                </a:ln>
                <a:gradFill rotWithShape="0">
                  <a:gsLst>
                    <a:gs pos="0">
                      <a:srgbClr val="AAAAAA"/>
                    </a:gs>
                    <a:gs pos="100000">
                      <a:srgbClr val="FFFFFF"/>
                    </a:gs>
                  </a:gsLst>
                  <a:lin ang="5742362" scaled="1"/>
                </a:gradFill>
                <a:effectLst>
                  <a:outerShdw dist="45791" dir="3378596" algn="ctr" rotWithShape="0">
                    <a:srgbClr val="4D4D4D">
                      <a:alpha val="80000"/>
                    </a:srgbClr>
                  </a:outerShdw>
                </a:effectLst>
                <a:latin typeface="Arial Black"/>
              </a:rPr>
              <a:t>وهى الامكانيات التى يمكن استخدامها وهى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4821"/>
                                        </p:tgtEl>
                                        <p:attrNameLst>
                                          <p:attrName>style.visibility</p:attrName>
                                        </p:attrNameLst>
                                      </p:cBhvr>
                                      <p:to>
                                        <p:strVal val="visible"/>
                                      </p:to>
                                    </p:set>
                                    <p:anim calcmode="lin" valueType="num">
                                      <p:cBhvr>
                                        <p:cTn id="7" dur="1000" fill="hold"/>
                                        <p:tgtEl>
                                          <p:spTgt spid="34821"/>
                                        </p:tgtEl>
                                        <p:attrNameLst>
                                          <p:attrName>ppt_w</p:attrName>
                                        </p:attrNameLst>
                                      </p:cBhvr>
                                      <p:tavLst>
                                        <p:tav tm="0">
                                          <p:val>
                                            <p:fltVal val="0"/>
                                          </p:val>
                                        </p:tav>
                                        <p:tav tm="100000">
                                          <p:val>
                                            <p:strVal val="#ppt_w"/>
                                          </p:val>
                                        </p:tav>
                                      </p:tavLst>
                                    </p:anim>
                                    <p:anim calcmode="lin" valueType="num">
                                      <p:cBhvr>
                                        <p:cTn id="8" dur="1000" fill="hold"/>
                                        <p:tgtEl>
                                          <p:spTgt spid="34821"/>
                                        </p:tgtEl>
                                        <p:attrNameLst>
                                          <p:attrName>ppt_h</p:attrName>
                                        </p:attrNameLst>
                                      </p:cBhvr>
                                      <p:tavLst>
                                        <p:tav tm="0">
                                          <p:val>
                                            <p:fltVal val="0"/>
                                          </p:val>
                                        </p:tav>
                                        <p:tav tm="100000">
                                          <p:val>
                                            <p:strVal val="#ppt_h"/>
                                          </p:val>
                                        </p:tav>
                                      </p:tavLst>
                                    </p:anim>
                                    <p:anim calcmode="lin" valueType="num">
                                      <p:cBhvr>
                                        <p:cTn id="9" dur="1000" fill="hold"/>
                                        <p:tgtEl>
                                          <p:spTgt spid="3482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482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34820"/>
                                        </p:tgtEl>
                                        <p:attrNameLst>
                                          <p:attrName>style.visibility</p:attrName>
                                        </p:attrNameLst>
                                      </p:cBhvr>
                                      <p:to>
                                        <p:strVal val="visible"/>
                                      </p:to>
                                    </p:set>
                                    <p:anim calcmode="lin" valueType="num">
                                      <p:cBhvr>
                                        <p:cTn id="15" dur="1000" fill="hold"/>
                                        <p:tgtEl>
                                          <p:spTgt spid="34820"/>
                                        </p:tgtEl>
                                        <p:attrNameLst>
                                          <p:attrName>ppt_w</p:attrName>
                                        </p:attrNameLst>
                                      </p:cBhvr>
                                      <p:tavLst>
                                        <p:tav tm="0">
                                          <p:val>
                                            <p:fltVal val="0"/>
                                          </p:val>
                                        </p:tav>
                                        <p:tav tm="100000">
                                          <p:val>
                                            <p:strVal val="#ppt_w"/>
                                          </p:val>
                                        </p:tav>
                                      </p:tavLst>
                                    </p:anim>
                                    <p:anim calcmode="lin" valueType="num">
                                      <p:cBhvr>
                                        <p:cTn id="16" dur="1000" fill="hold"/>
                                        <p:tgtEl>
                                          <p:spTgt spid="34820"/>
                                        </p:tgtEl>
                                        <p:attrNameLst>
                                          <p:attrName>ppt_h</p:attrName>
                                        </p:attrNameLst>
                                      </p:cBhvr>
                                      <p:tavLst>
                                        <p:tav tm="0">
                                          <p:val>
                                            <p:fltVal val="0"/>
                                          </p:val>
                                        </p:tav>
                                        <p:tav tm="100000">
                                          <p:val>
                                            <p:strVal val="#ppt_h"/>
                                          </p:val>
                                        </p:tav>
                                      </p:tavLst>
                                    </p:anim>
                                    <p:anim calcmode="lin" valueType="num">
                                      <p:cBhvr>
                                        <p:cTn id="17" dur="1000" fill="hold"/>
                                        <p:tgtEl>
                                          <p:spTgt spid="34820"/>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482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49" presetClass="exit" presetSubtype="0" accel="100000" fill="hold" grpId="1" nodeType="clickEffect">
                                  <p:stCondLst>
                                    <p:cond delay="0"/>
                                  </p:stCondLst>
                                  <p:childTnLst>
                                    <p:anim calcmode="lin" valueType="num">
                                      <p:cBhvr>
                                        <p:cTn id="22" dur="500"/>
                                        <p:tgtEl>
                                          <p:spTgt spid="34820"/>
                                        </p:tgtEl>
                                        <p:attrNameLst>
                                          <p:attrName>ppt_w</p:attrName>
                                        </p:attrNameLst>
                                      </p:cBhvr>
                                      <p:tavLst>
                                        <p:tav tm="0">
                                          <p:val>
                                            <p:strVal val="ppt_w"/>
                                          </p:val>
                                        </p:tav>
                                        <p:tav tm="100000">
                                          <p:val>
                                            <p:fltVal val="0"/>
                                          </p:val>
                                        </p:tav>
                                      </p:tavLst>
                                    </p:anim>
                                    <p:anim calcmode="lin" valueType="num">
                                      <p:cBhvr>
                                        <p:cTn id="23" dur="500"/>
                                        <p:tgtEl>
                                          <p:spTgt spid="34820"/>
                                        </p:tgtEl>
                                        <p:attrNameLst>
                                          <p:attrName>ppt_h</p:attrName>
                                        </p:attrNameLst>
                                      </p:cBhvr>
                                      <p:tavLst>
                                        <p:tav tm="0">
                                          <p:val>
                                            <p:strVal val="ppt_h"/>
                                          </p:val>
                                        </p:tav>
                                        <p:tav tm="100000">
                                          <p:val>
                                            <p:fltVal val="0"/>
                                          </p:val>
                                        </p:tav>
                                      </p:tavLst>
                                    </p:anim>
                                    <p:anim calcmode="lin" valueType="num">
                                      <p:cBhvr>
                                        <p:cTn id="24" dur="500"/>
                                        <p:tgtEl>
                                          <p:spTgt spid="34820"/>
                                        </p:tgtEl>
                                        <p:attrNameLst>
                                          <p:attrName>style.rotation</p:attrName>
                                        </p:attrNameLst>
                                      </p:cBhvr>
                                      <p:tavLst>
                                        <p:tav tm="0">
                                          <p:val>
                                            <p:fltVal val="0"/>
                                          </p:val>
                                        </p:tav>
                                        <p:tav tm="100000">
                                          <p:val>
                                            <p:fltVal val="360"/>
                                          </p:val>
                                        </p:tav>
                                      </p:tavLst>
                                    </p:anim>
                                    <p:animEffect transition="out" filter="fade">
                                      <p:cBhvr>
                                        <p:cTn id="25" dur="500"/>
                                        <p:tgtEl>
                                          <p:spTgt spid="34820"/>
                                        </p:tgtEl>
                                      </p:cBhvr>
                                    </p:animEffect>
                                    <p:set>
                                      <p:cBhvr>
                                        <p:cTn id="26" dur="1" fill="hold">
                                          <p:stCondLst>
                                            <p:cond delay="499"/>
                                          </p:stCondLst>
                                        </p:cTn>
                                        <p:tgtEl>
                                          <p:spTgt spid="34820"/>
                                        </p:tgtEl>
                                        <p:attrNameLst>
                                          <p:attrName>style.visibility</p:attrName>
                                        </p:attrNameLst>
                                      </p:cBhvr>
                                      <p:to>
                                        <p:strVal val="hidden"/>
                                      </p:to>
                                    </p:set>
                                  </p:childTnLst>
                                </p:cTn>
                              </p:par>
                              <p:par>
                                <p:cTn id="27" presetID="49" presetClass="exit" presetSubtype="0" accel="100000" fill="hold" grpId="1" nodeType="withEffect">
                                  <p:stCondLst>
                                    <p:cond delay="0"/>
                                  </p:stCondLst>
                                  <p:childTnLst>
                                    <p:anim calcmode="lin" valueType="num">
                                      <p:cBhvr>
                                        <p:cTn id="28" dur="500"/>
                                        <p:tgtEl>
                                          <p:spTgt spid="34821"/>
                                        </p:tgtEl>
                                        <p:attrNameLst>
                                          <p:attrName>ppt_w</p:attrName>
                                        </p:attrNameLst>
                                      </p:cBhvr>
                                      <p:tavLst>
                                        <p:tav tm="0">
                                          <p:val>
                                            <p:strVal val="ppt_w"/>
                                          </p:val>
                                        </p:tav>
                                        <p:tav tm="100000">
                                          <p:val>
                                            <p:fltVal val="0"/>
                                          </p:val>
                                        </p:tav>
                                      </p:tavLst>
                                    </p:anim>
                                    <p:anim calcmode="lin" valueType="num">
                                      <p:cBhvr>
                                        <p:cTn id="29" dur="500"/>
                                        <p:tgtEl>
                                          <p:spTgt spid="34821"/>
                                        </p:tgtEl>
                                        <p:attrNameLst>
                                          <p:attrName>ppt_h</p:attrName>
                                        </p:attrNameLst>
                                      </p:cBhvr>
                                      <p:tavLst>
                                        <p:tav tm="0">
                                          <p:val>
                                            <p:strVal val="ppt_h"/>
                                          </p:val>
                                        </p:tav>
                                        <p:tav tm="100000">
                                          <p:val>
                                            <p:fltVal val="0"/>
                                          </p:val>
                                        </p:tav>
                                      </p:tavLst>
                                    </p:anim>
                                    <p:anim calcmode="lin" valueType="num">
                                      <p:cBhvr>
                                        <p:cTn id="30" dur="500"/>
                                        <p:tgtEl>
                                          <p:spTgt spid="34821"/>
                                        </p:tgtEl>
                                        <p:attrNameLst>
                                          <p:attrName>style.rotation</p:attrName>
                                        </p:attrNameLst>
                                      </p:cBhvr>
                                      <p:tavLst>
                                        <p:tav tm="0">
                                          <p:val>
                                            <p:fltVal val="0"/>
                                          </p:val>
                                        </p:tav>
                                        <p:tav tm="100000">
                                          <p:val>
                                            <p:fltVal val="360"/>
                                          </p:val>
                                        </p:tav>
                                      </p:tavLst>
                                    </p:anim>
                                    <p:animEffect transition="out" filter="fade">
                                      <p:cBhvr>
                                        <p:cTn id="31" dur="500"/>
                                        <p:tgtEl>
                                          <p:spTgt spid="34821"/>
                                        </p:tgtEl>
                                      </p:cBhvr>
                                    </p:animEffect>
                                    <p:set>
                                      <p:cBhvr>
                                        <p:cTn id="32" dur="1" fill="hold">
                                          <p:stCondLst>
                                            <p:cond delay="499"/>
                                          </p:stCondLst>
                                        </p:cTn>
                                        <p:tgtEl>
                                          <p:spTgt spid="348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p:bldP spid="34820" grpId="1"/>
      <p:bldP spid="34821" grpId="0" animBg="1"/>
      <p:bldP spid="34821"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Text Box 4"/>
          <p:cNvSpPr txBox="1">
            <a:spLocks noChangeArrowheads="1"/>
          </p:cNvSpPr>
          <p:nvPr/>
        </p:nvSpPr>
        <p:spPr bwMode="auto">
          <a:xfrm>
            <a:off x="250825" y="549275"/>
            <a:ext cx="5834063" cy="3967163"/>
          </a:xfrm>
          <a:prstGeom prst="rect">
            <a:avLst/>
          </a:prstGeom>
          <a:noFill/>
          <a:ln w="9525">
            <a:noFill/>
            <a:miter lim="800000"/>
            <a:headEnd/>
            <a:tailEnd/>
          </a:ln>
          <a:effectLst/>
        </p:spPr>
        <p:txBody>
          <a:bodyPr>
            <a:spAutoFit/>
          </a:bodyPr>
          <a:lstStyle/>
          <a:p>
            <a:pPr>
              <a:spcBef>
                <a:spcPct val="50000"/>
              </a:spcBef>
            </a:pPr>
            <a:r>
              <a:rPr lang="en-US" sz="2000" b="1">
                <a:solidFill>
                  <a:srgbClr val="6699FF"/>
                </a:solidFill>
              </a:rPr>
              <a:t>2- </a:t>
            </a:r>
            <a:r>
              <a:rPr lang="ar-SA" sz="2000" b="1">
                <a:solidFill>
                  <a:srgbClr val="6699FF"/>
                </a:solidFill>
              </a:rPr>
              <a:t>الاضاءة الطبيعية</a:t>
            </a:r>
            <a:r>
              <a:rPr lang="en-US" sz="2000" b="1">
                <a:solidFill>
                  <a:srgbClr val="6699FF"/>
                </a:solidFill>
              </a:rPr>
              <a:t> </a:t>
            </a:r>
            <a:br>
              <a:rPr lang="en-US" sz="2000" b="1">
                <a:solidFill>
                  <a:srgbClr val="6699FF"/>
                </a:solidFill>
              </a:rPr>
            </a:br>
            <a:r>
              <a:rPr lang="ar-SA" b="1"/>
              <a:t>تكون الاضاءة الطبيعية ناجحة فى حالة مسطحات العرض الكبيرة المطلوب تداخلها مع الجو الخارجى المحيط  و استخدامها مع الافنية الداخلية لتحقق التداخل مع الجو الخارجى المحيط ايضا حيث تستخدم الاضاءة الطبيعية والصناعية للوصول الى حل ناجح وتكون الاضاءة الطبيعية لازمة الانواع خاصة من المعروضات</a:t>
            </a:r>
            <a:r>
              <a:rPr lang="en-US" b="1"/>
              <a:t> </a:t>
            </a:r>
            <a:br>
              <a:rPr lang="en-US" b="1"/>
            </a:br>
            <a:r>
              <a:rPr lang="ar-SA" b="1"/>
              <a:t>فمثلا عندما تكو ن الالوان للمعروضات هى العنصر المهم فى العرض وكذلك عند الرغبة فى ابرا ز الخط الخارجى للمعروضات وتتميز الاضاءة الصحيحة فى المعارض بميزتين اساسيتين</a:t>
            </a:r>
            <a:r>
              <a:rPr lang="en-US" b="1"/>
              <a:t> </a:t>
            </a:r>
            <a:br>
              <a:rPr lang="en-US" b="1"/>
            </a:br>
            <a:r>
              <a:rPr lang="en-US" b="1"/>
              <a:t>1- </a:t>
            </a:r>
            <a:r>
              <a:rPr lang="ar-SA" b="1"/>
              <a:t>ان تمكن طبيعة الاضاءة عين الزائر  وظيفتها بحرية دون تعب</a:t>
            </a:r>
            <a:r>
              <a:rPr lang="en-US" b="1"/>
              <a:t> </a:t>
            </a:r>
            <a:br>
              <a:rPr lang="en-US" b="1"/>
            </a:br>
            <a:r>
              <a:rPr lang="en-US" b="1"/>
              <a:t>2- </a:t>
            </a:r>
            <a:r>
              <a:rPr lang="ar-SA" b="1"/>
              <a:t>ان ترضى مختلف الاذواق للشخصيات المتنوعة للزوار</a:t>
            </a:r>
            <a:r>
              <a:rPr lang="en-US" b="1"/>
              <a:t> </a:t>
            </a:r>
            <a:br>
              <a:rPr lang="en-US" b="1"/>
            </a:br>
            <a:r>
              <a:rPr lang="en-US" b="1"/>
              <a:t>3- </a:t>
            </a:r>
            <a:r>
              <a:rPr lang="ar-SA" b="1"/>
              <a:t>تتناسب شدة الاضاءة المطلوبة تناسب عكسيا مع حجم المعروضات</a:t>
            </a:r>
            <a:r>
              <a:rPr lang="en-US" b="1"/>
              <a:t> </a:t>
            </a:r>
            <a:br>
              <a:rPr lang="en-US" b="1"/>
            </a:br>
            <a:r>
              <a:rPr lang="en-US" b="1"/>
              <a:t>4- </a:t>
            </a:r>
            <a:r>
              <a:rPr lang="ar-SA" b="1"/>
              <a:t>تعطى الاضاءة الجيدة الزائر شعور بالالفة تساعده على ملاحظة التفصيلات الدقيقة للمعروضات</a:t>
            </a:r>
            <a:endParaRPr lang="en-US" b="1"/>
          </a:p>
        </p:txBody>
      </p:sp>
      <p:sp>
        <p:nvSpPr>
          <p:cNvPr id="35845" name="Text Box 5"/>
          <p:cNvSpPr txBox="1">
            <a:spLocks noChangeArrowheads="1"/>
          </p:cNvSpPr>
          <p:nvPr/>
        </p:nvSpPr>
        <p:spPr bwMode="auto">
          <a:xfrm>
            <a:off x="323850" y="4797425"/>
            <a:ext cx="8569325" cy="1908175"/>
          </a:xfrm>
          <a:prstGeom prst="rect">
            <a:avLst/>
          </a:prstGeom>
          <a:noFill/>
          <a:ln w="9525">
            <a:noFill/>
            <a:miter lim="800000"/>
            <a:headEnd/>
            <a:tailEnd/>
          </a:ln>
          <a:effectLst/>
        </p:spPr>
        <p:txBody>
          <a:bodyPr>
            <a:spAutoFit/>
          </a:bodyPr>
          <a:lstStyle/>
          <a:p>
            <a:pPr>
              <a:spcBef>
                <a:spcPct val="50000"/>
              </a:spcBef>
            </a:pPr>
            <a:r>
              <a:rPr lang="en-US" b="1">
                <a:solidFill>
                  <a:srgbClr val="6699FF"/>
                </a:solidFill>
              </a:rPr>
              <a:t>4- </a:t>
            </a:r>
            <a:r>
              <a:rPr lang="ar-SA" sz="2000" b="1">
                <a:solidFill>
                  <a:srgbClr val="6699FF"/>
                </a:solidFill>
              </a:rPr>
              <a:t>المؤثرات الخارجية</a:t>
            </a:r>
            <a:r>
              <a:rPr lang="en-US" b="1"/>
              <a:t> </a:t>
            </a:r>
            <a:br>
              <a:rPr lang="en-US" b="1"/>
            </a:br>
            <a:r>
              <a:rPr lang="ar-SA" b="1"/>
              <a:t>عند بداية عصر المعارض كان من السهل على الجمهور اثارة دهشتة اما اليو م يحتاج المصممم لمجهود حتى يصل الى ابتكار يجذب انتباة الجمهور ومن اهم مايجذب انتباة المشاهدين هو 1- الشئ المتحرك</a:t>
            </a:r>
            <a:r>
              <a:rPr lang="en-US" b="1"/>
              <a:t> </a:t>
            </a:r>
            <a:br>
              <a:rPr lang="en-US" b="1"/>
            </a:br>
            <a:r>
              <a:rPr lang="en-US" b="1"/>
              <a:t>2-</a:t>
            </a:r>
            <a:r>
              <a:rPr lang="ar-SA" b="1"/>
              <a:t>الاهتمام بالنشاط البشرى</a:t>
            </a:r>
            <a:r>
              <a:rPr lang="en-US" b="1"/>
              <a:t> </a:t>
            </a:r>
            <a:br>
              <a:rPr lang="en-US" b="1"/>
            </a:br>
            <a:r>
              <a:rPr lang="en-US" b="1"/>
              <a:t>3- </a:t>
            </a:r>
            <a:r>
              <a:rPr lang="ar-SA" b="1"/>
              <a:t>العب بالاضواء والاسقاطات المختلفة</a:t>
            </a:r>
            <a:endParaRPr lang="en-US" b="1"/>
          </a:p>
          <a:p>
            <a:pPr>
              <a:spcBef>
                <a:spcPct val="50000"/>
              </a:spcBef>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5844"/>
                                        </p:tgtEl>
                                        <p:attrNameLst>
                                          <p:attrName>style.visibility</p:attrName>
                                        </p:attrNameLst>
                                      </p:cBhvr>
                                      <p:to>
                                        <p:strVal val="visible"/>
                                      </p:to>
                                    </p:set>
                                    <p:animEffect transition="in" filter="wipe(down)">
                                      <p:cBhvr>
                                        <p:cTn id="7" dur="500"/>
                                        <p:tgtEl>
                                          <p:spTgt spid="3584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5845"/>
                                        </p:tgtEl>
                                        <p:attrNameLst>
                                          <p:attrName>style.visibility</p:attrName>
                                        </p:attrNameLst>
                                      </p:cBhvr>
                                      <p:to>
                                        <p:strVal val="visible"/>
                                      </p:to>
                                    </p:set>
                                    <p:animEffect transition="in" filter="wipe(down)">
                                      <p:cBhvr>
                                        <p:cTn id="12" dur="500"/>
                                        <p:tgtEl>
                                          <p:spTgt spid="35845"/>
                                        </p:tgtEl>
                                      </p:cBhvr>
                                    </p:animEffect>
                                  </p:childTnLst>
                                </p:cTn>
                              </p:par>
                            </p:childTnLst>
                          </p:cTn>
                        </p:par>
                      </p:childTnLst>
                    </p:cTn>
                  </p:par>
                  <p:par>
                    <p:cTn id="13" fill="hold">
                      <p:stCondLst>
                        <p:cond delay="indefinite"/>
                      </p:stCondLst>
                      <p:childTnLst>
                        <p:par>
                          <p:cTn id="14" fill="hold">
                            <p:stCondLst>
                              <p:cond delay="0"/>
                            </p:stCondLst>
                            <p:childTnLst>
                              <p:par>
                                <p:cTn id="15" presetID="37" presetClass="exit" presetSubtype="0" fill="hold" grpId="1" nodeType="clickEffect">
                                  <p:stCondLst>
                                    <p:cond delay="0"/>
                                  </p:stCondLst>
                                  <p:childTnLst>
                                    <p:animEffect transition="out" filter="fade">
                                      <p:cBhvr>
                                        <p:cTn id="16" dur="1000"/>
                                        <p:tgtEl>
                                          <p:spTgt spid="35844"/>
                                        </p:tgtEl>
                                      </p:cBhvr>
                                    </p:animEffect>
                                    <p:anim calcmode="lin" valueType="num">
                                      <p:cBhvr>
                                        <p:cTn id="17" dur="1000"/>
                                        <p:tgtEl>
                                          <p:spTgt spid="35844"/>
                                        </p:tgtEl>
                                        <p:attrNameLst>
                                          <p:attrName>ppt_x</p:attrName>
                                        </p:attrNameLst>
                                      </p:cBhvr>
                                      <p:tavLst>
                                        <p:tav tm="0">
                                          <p:val>
                                            <p:strVal val="ppt_x"/>
                                          </p:val>
                                        </p:tav>
                                        <p:tav tm="100000">
                                          <p:val>
                                            <p:strVal val="ppt_x"/>
                                          </p:val>
                                        </p:tav>
                                      </p:tavLst>
                                    </p:anim>
                                    <p:anim calcmode="lin" valueType="num">
                                      <p:cBhvr>
                                        <p:cTn id="18" dur="100" decel="100000"/>
                                        <p:tgtEl>
                                          <p:spTgt spid="35844"/>
                                        </p:tgtEl>
                                        <p:attrNameLst>
                                          <p:attrName>ppt_y</p:attrName>
                                        </p:attrNameLst>
                                      </p:cBhvr>
                                      <p:tavLst>
                                        <p:tav tm="0">
                                          <p:val>
                                            <p:strVal val="ppt_y"/>
                                          </p:val>
                                        </p:tav>
                                        <p:tav tm="100000">
                                          <p:val>
                                            <p:strVal val="ppt_y-.03"/>
                                          </p:val>
                                        </p:tav>
                                      </p:tavLst>
                                    </p:anim>
                                    <p:anim calcmode="lin" valueType="num">
                                      <p:cBhvr>
                                        <p:cTn id="19" dur="900" accel="100000">
                                          <p:stCondLst>
                                            <p:cond delay="100"/>
                                          </p:stCondLst>
                                        </p:cTn>
                                        <p:tgtEl>
                                          <p:spTgt spid="35844"/>
                                        </p:tgtEl>
                                        <p:attrNameLst>
                                          <p:attrName>ppt_y</p:attrName>
                                        </p:attrNameLst>
                                      </p:cBhvr>
                                      <p:tavLst>
                                        <p:tav tm="0">
                                          <p:val>
                                            <p:strVal val="ppt_y"/>
                                          </p:val>
                                        </p:tav>
                                        <p:tav tm="100000">
                                          <p:val>
                                            <p:strVal val="ppt_y+1"/>
                                          </p:val>
                                        </p:tav>
                                      </p:tavLst>
                                    </p:anim>
                                    <p:set>
                                      <p:cBhvr>
                                        <p:cTn id="20" dur="1" fill="hold">
                                          <p:stCondLst>
                                            <p:cond delay="999"/>
                                          </p:stCondLst>
                                        </p:cTn>
                                        <p:tgtEl>
                                          <p:spTgt spid="35844"/>
                                        </p:tgtEl>
                                        <p:attrNameLst>
                                          <p:attrName>style.visibility</p:attrName>
                                        </p:attrNameLst>
                                      </p:cBhvr>
                                      <p:to>
                                        <p:strVal val="hidden"/>
                                      </p:to>
                                    </p:set>
                                  </p:childTnLst>
                                </p:cTn>
                              </p:par>
                              <p:par>
                                <p:cTn id="21" presetID="37" presetClass="exit" presetSubtype="0" fill="hold" grpId="1" nodeType="withEffect">
                                  <p:stCondLst>
                                    <p:cond delay="0"/>
                                  </p:stCondLst>
                                  <p:childTnLst>
                                    <p:animEffect transition="out" filter="fade">
                                      <p:cBhvr>
                                        <p:cTn id="22" dur="1000"/>
                                        <p:tgtEl>
                                          <p:spTgt spid="35845"/>
                                        </p:tgtEl>
                                      </p:cBhvr>
                                    </p:animEffect>
                                    <p:anim calcmode="lin" valueType="num">
                                      <p:cBhvr>
                                        <p:cTn id="23" dur="1000"/>
                                        <p:tgtEl>
                                          <p:spTgt spid="35845"/>
                                        </p:tgtEl>
                                        <p:attrNameLst>
                                          <p:attrName>ppt_x</p:attrName>
                                        </p:attrNameLst>
                                      </p:cBhvr>
                                      <p:tavLst>
                                        <p:tav tm="0">
                                          <p:val>
                                            <p:strVal val="ppt_x"/>
                                          </p:val>
                                        </p:tav>
                                        <p:tav tm="100000">
                                          <p:val>
                                            <p:strVal val="ppt_x"/>
                                          </p:val>
                                        </p:tav>
                                      </p:tavLst>
                                    </p:anim>
                                    <p:anim calcmode="lin" valueType="num">
                                      <p:cBhvr>
                                        <p:cTn id="24" dur="100" decel="100000"/>
                                        <p:tgtEl>
                                          <p:spTgt spid="35845"/>
                                        </p:tgtEl>
                                        <p:attrNameLst>
                                          <p:attrName>ppt_y</p:attrName>
                                        </p:attrNameLst>
                                      </p:cBhvr>
                                      <p:tavLst>
                                        <p:tav tm="0">
                                          <p:val>
                                            <p:strVal val="ppt_y"/>
                                          </p:val>
                                        </p:tav>
                                        <p:tav tm="100000">
                                          <p:val>
                                            <p:strVal val="ppt_y-.03"/>
                                          </p:val>
                                        </p:tav>
                                      </p:tavLst>
                                    </p:anim>
                                    <p:anim calcmode="lin" valueType="num">
                                      <p:cBhvr>
                                        <p:cTn id="25" dur="900" accel="100000">
                                          <p:stCondLst>
                                            <p:cond delay="100"/>
                                          </p:stCondLst>
                                        </p:cTn>
                                        <p:tgtEl>
                                          <p:spTgt spid="35845"/>
                                        </p:tgtEl>
                                        <p:attrNameLst>
                                          <p:attrName>ppt_y</p:attrName>
                                        </p:attrNameLst>
                                      </p:cBhvr>
                                      <p:tavLst>
                                        <p:tav tm="0">
                                          <p:val>
                                            <p:strVal val="ppt_y"/>
                                          </p:val>
                                        </p:tav>
                                        <p:tav tm="100000">
                                          <p:val>
                                            <p:strVal val="ppt_y+1"/>
                                          </p:val>
                                        </p:tav>
                                      </p:tavLst>
                                    </p:anim>
                                    <p:set>
                                      <p:cBhvr>
                                        <p:cTn id="26" dur="1" fill="hold">
                                          <p:stCondLst>
                                            <p:cond delay="999"/>
                                          </p:stCondLst>
                                        </p:cTn>
                                        <p:tgtEl>
                                          <p:spTgt spid="3584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p:bldP spid="35844" grpId="1"/>
      <p:bldP spid="35845" grpId="0"/>
      <p:bldP spid="35845"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Text Box 4"/>
          <p:cNvSpPr txBox="1">
            <a:spLocks noChangeArrowheads="1"/>
          </p:cNvSpPr>
          <p:nvPr/>
        </p:nvSpPr>
        <p:spPr bwMode="auto">
          <a:xfrm>
            <a:off x="684213" y="692150"/>
            <a:ext cx="5400675" cy="2898775"/>
          </a:xfrm>
          <a:prstGeom prst="rect">
            <a:avLst/>
          </a:prstGeom>
          <a:noFill/>
          <a:ln w="9525">
            <a:noFill/>
            <a:miter lim="800000"/>
            <a:headEnd/>
            <a:tailEnd/>
          </a:ln>
          <a:effectLst/>
        </p:spPr>
        <p:txBody>
          <a:bodyPr>
            <a:spAutoFit/>
          </a:bodyPr>
          <a:lstStyle/>
          <a:p>
            <a:pPr>
              <a:spcBef>
                <a:spcPct val="50000"/>
              </a:spcBef>
            </a:pPr>
            <a:r>
              <a:rPr lang="ar-SA" sz="2000" b="1">
                <a:solidFill>
                  <a:srgbClr val="6699FF"/>
                </a:solidFill>
              </a:rPr>
              <a:t>الاشكال المختلفة للفراغ</a:t>
            </a:r>
            <a:r>
              <a:rPr lang="en-US" b="1"/>
              <a:t> </a:t>
            </a:r>
            <a:br>
              <a:rPr lang="en-US" b="1"/>
            </a:br>
            <a:r>
              <a:rPr lang="en-US" b="1"/>
              <a:t/>
            </a:r>
            <a:br>
              <a:rPr lang="en-US" b="1"/>
            </a:br>
            <a:r>
              <a:rPr lang="ar-SA" b="1"/>
              <a:t>يلزم المعارض ان يكون الفراغ الخاص بالعرض مهما كان شكلة وحجمة ديناميكيا ان يوفر لمشاهده احساس الاثارة والفضول و تكون  الحركة فيه بسلام دون ملل</a:t>
            </a:r>
            <a:r>
              <a:rPr lang="en-US" b="1"/>
              <a:t> </a:t>
            </a:r>
            <a:br>
              <a:rPr lang="en-US" b="1"/>
            </a:br>
            <a:r>
              <a:rPr lang="en-US" b="1"/>
              <a:t/>
            </a:r>
            <a:br>
              <a:rPr lang="en-US" b="1"/>
            </a:br>
            <a:r>
              <a:rPr lang="ar-SA" sz="2000" b="1">
                <a:solidFill>
                  <a:srgbClr val="6699FF"/>
                </a:solidFill>
              </a:rPr>
              <a:t>اتجاهات تشكيل فراغ المعرض</a:t>
            </a:r>
            <a:r>
              <a:rPr lang="en-US" b="1"/>
              <a:t> </a:t>
            </a:r>
            <a:br>
              <a:rPr lang="en-US" b="1"/>
            </a:br>
            <a:r>
              <a:rPr lang="en-US" b="1"/>
              <a:t>1- </a:t>
            </a:r>
            <a:r>
              <a:rPr lang="ar-SA" b="1"/>
              <a:t>العرض فى فراغ واحد كبير</a:t>
            </a:r>
            <a:r>
              <a:rPr lang="en-US" b="1"/>
              <a:t> </a:t>
            </a:r>
            <a:br>
              <a:rPr lang="en-US" b="1"/>
            </a:br>
            <a:r>
              <a:rPr lang="en-US" b="1"/>
              <a:t>2- </a:t>
            </a:r>
            <a:r>
              <a:rPr lang="ar-SA" b="1"/>
              <a:t>العرض فى فراغ عضوى</a:t>
            </a:r>
            <a:r>
              <a:rPr lang="en-US" b="1"/>
              <a:t> </a:t>
            </a:r>
            <a:br>
              <a:rPr lang="en-US" b="1"/>
            </a:br>
            <a:r>
              <a:rPr lang="en-US" b="1"/>
              <a:t>3- </a:t>
            </a:r>
            <a:r>
              <a:rPr lang="ar-SA" b="1"/>
              <a:t>العرض فى الهواء الطلق</a:t>
            </a:r>
            <a:endParaRPr lang="en-US" b="1"/>
          </a:p>
        </p:txBody>
      </p:sp>
      <p:sp>
        <p:nvSpPr>
          <p:cNvPr id="37893" name="Text Box 5"/>
          <p:cNvSpPr txBox="1">
            <a:spLocks noChangeArrowheads="1"/>
          </p:cNvSpPr>
          <p:nvPr/>
        </p:nvSpPr>
        <p:spPr bwMode="auto">
          <a:xfrm>
            <a:off x="971550" y="4076700"/>
            <a:ext cx="7704138" cy="1495425"/>
          </a:xfrm>
          <a:prstGeom prst="rect">
            <a:avLst/>
          </a:prstGeom>
          <a:noFill/>
          <a:ln w="9525">
            <a:noFill/>
            <a:miter lim="800000"/>
            <a:headEnd/>
            <a:tailEnd/>
          </a:ln>
          <a:effectLst/>
        </p:spPr>
        <p:txBody>
          <a:bodyPr>
            <a:spAutoFit/>
          </a:bodyPr>
          <a:lstStyle/>
          <a:p>
            <a:pPr>
              <a:spcBef>
                <a:spcPct val="50000"/>
              </a:spcBef>
            </a:pPr>
            <a:r>
              <a:rPr lang="ar-SA" sz="2000" b="1">
                <a:solidFill>
                  <a:srgbClr val="6699FF"/>
                </a:solidFill>
              </a:rPr>
              <a:t>التغطيات المستخدمة فى مبانى المعارض</a:t>
            </a:r>
            <a:r>
              <a:rPr lang="en-US" b="1"/>
              <a:t> </a:t>
            </a:r>
            <a:br>
              <a:rPr lang="en-US" b="1"/>
            </a:br>
            <a:r>
              <a:rPr lang="en-US" b="1"/>
              <a:t/>
            </a:r>
            <a:br>
              <a:rPr lang="en-US" b="1"/>
            </a:br>
            <a:r>
              <a:rPr lang="en-US" b="1"/>
              <a:t>1- </a:t>
            </a:r>
            <a:r>
              <a:rPr lang="ar-SA" b="1"/>
              <a:t>منشات قشرية</a:t>
            </a:r>
            <a:r>
              <a:rPr lang="en-US" b="1"/>
              <a:t> </a:t>
            </a:r>
            <a:br>
              <a:rPr lang="en-US" b="1"/>
            </a:br>
            <a:r>
              <a:rPr lang="en-US" b="1"/>
              <a:t>2- </a:t>
            </a:r>
            <a:r>
              <a:rPr lang="ar-SA" b="1"/>
              <a:t>الجمالونات الفراغية</a:t>
            </a:r>
            <a:r>
              <a:rPr lang="en-US" b="1"/>
              <a:t> </a:t>
            </a:r>
            <a:br>
              <a:rPr lang="en-US" b="1"/>
            </a:br>
            <a:r>
              <a:rPr lang="en-US" b="1"/>
              <a:t>3- </a:t>
            </a:r>
            <a:r>
              <a:rPr lang="ar-SA" b="1"/>
              <a:t>المنشات الغشائية</a:t>
            </a:r>
            <a:endParaRPr lang="en-US"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37892"/>
                                        </p:tgtEl>
                                        <p:attrNameLst>
                                          <p:attrName>style.visibility</p:attrName>
                                        </p:attrNameLst>
                                      </p:cBhvr>
                                      <p:to>
                                        <p:strVal val="visible"/>
                                      </p:to>
                                    </p:set>
                                    <p:anim calcmode="lin" valueType="num">
                                      <p:cBhvr>
                                        <p:cTn id="7" dur="1000" fill="hold"/>
                                        <p:tgtEl>
                                          <p:spTgt spid="3789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3789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37892"/>
                                        </p:tgtEl>
                                        <p:attrNameLst>
                                          <p:attrName>ppt_y</p:attrName>
                                        </p:attrNameLst>
                                      </p:cBhvr>
                                      <p:tavLst>
                                        <p:tav tm="0">
                                          <p:val>
                                            <p:strVal val="#ppt_y"/>
                                          </p:val>
                                        </p:tav>
                                        <p:tav tm="100000">
                                          <p:val>
                                            <p:strVal val="#ppt_y"/>
                                          </p:val>
                                        </p:tav>
                                      </p:tavLst>
                                    </p:anim>
                                    <p:animEffect transition="in" filter="fade">
                                      <p:cBhvr>
                                        <p:cTn id="10" dur="1000"/>
                                        <p:tgtEl>
                                          <p:spTgt spid="37892"/>
                                        </p:tgtEl>
                                      </p:cBhvr>
                                    </p:animEffect>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37893"/>
                                        </p:tgtEl>
                                        <p:attrNameLst>
                                          <p:attrName>style.visibility</p:attrName>
                                        </p:attrNameLst>
                                      </p:cBhvr>
                                      <p:to>
                                        <p:strVal val="visible"/>
                                      </p:to>
                                    </p:set>
                                    <p:anim calcmode="lin" valueType="num">
                                      <p:cBhvr>
                                        <p:cTn id="15" dur="1000" fill="hold"/>
                                        <p:tgtEl>
                                          <p:spTgt spid="3789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37893"/>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37893"/>
                                        </p:tgtEl>
                                        <p:attrNameLst>
                                          <p:attrName>ppt_y</p:attrName>
                                        </p:attrNameLst>
                                      </p:cBhvr>
                                      <p:tavLst>
                                        <p:tav tm="0">
                                          <p:val>
                                            <p:strVal val="#ppt_y"/>
                                          </p:val>
                                        </p:tav>
                                        <p:tav tm="100000">
                                          <p:val>
                                            <p:strVal val="#ppt_y"/>
                                          </p:val>
                                        </p:tav>
                                      </p:tavLst>
                                    </p:anim>
                                    <p:animEffect transition="in" filter="fade">
                                      <p:cBhvr>
                                        <p:cTn id="18" dur="1000"/>
                                        <p:tgtEl>
                                          <p:spTgt spid="37893"/>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xit" presetSubtype="4" fill="hold" grpId="1" nodeType="clickEffect">
                                  <p:stCondLst>
                                    <p:cond delay="0"/>
                                  </p:stCondLst>
                                  <p:childTnLst>
                                    <p:animEffect transition="out" filter="slide(fromBottom)">
                                      <p:cBhvr>
                                        <p:cTn id="22" dur="500"/>
                                        <p:tgtEl>
                                          <p:spTgt spid="37892"/>
                                        </p:tgtEl>
                                      </p:cBhvr>
                                    </p:animEffect>
                                    <p:set>
                                      <p:cBhvr>
                                        <p:cTn id="23" dur="1" fill="hold">
                                          <p:stCondLst>
                                            <p:cond delay="499"/>
                                          </p:stCondLst>
                                        </p:cTn>
                                        <p:tgtEl>
                                          <p:spTgt spid="37892"/>
                                        </p:tgtEl>
                                        <p:attrNameLst>
                                          <p:attrName>style.visibility</p:attrName>
                                        </p:attrNameLst>
                                      </p:cBhvr>
                                      <p:to>
                                        <p:strVal val="hidden"/>
                                      </p:to>
                                    </p:set>
                                  </p:childTnLst>
                                </p:cTn>
                              </p:par>
                              <p:par>
                                <p:cTn id="24" presetID="12" presetClass="exit" presetSubtype="4" fill="hold" grpId="1" nodeType="withEffect">
                                  <p:stCondLst>
                                    <p:cond delay="0"/>
                                  </p:stCondLst>
                                  <p:childTnLst>
                                    <p:animEffect transition="out" filter="slide(fromBottom)">
                                      <p:cBhvr>
                                        <p:cTn id="25" dur="500"/>
                                        <p:tgtEl>
                                          <p:spTgt spid="37893"/>
                                        </p:tgtEl>
                                      </p:cBhvr>
                                    </p:animEffect>
                                    <p:set>
                                      <p:cBhvr>
                                        <p:cTn id="26" dur="1" fill="hold">
                                          <p:stCondLst>
                                            <p:cond delay="499"/>
                                          </p:stCondLst>
                                        </p:cTn>
                                        <p:tgtEl>
                                          <p:spTgt spid="3789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p:bldP spid="37892" grpId="1"/>
      <p:bldP spid="37893" grpId="0"/>
      <p:bldP spid="37893"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7" name="Picture 5" descr="http://www.a7lahm.com/uploaded/op.JPG"/>
          <p:cNvPicPr>
            <a:picLocks noChangeAspect="1" noChangeArrowheads="1"/>
          </p:cNvPicPr>
          <p:nvPr/>
        </p:nvPicPr>
        <p:blipFill>
          <a:blip r:embed="rId2" r:link="rId3" cstate="print"/>
          <a:srcRect/>
          <a:stretch>
            <a:fillRect/>
          </a:stretch>
        </p:blipFill>
        <p:spPr bwMode="auto">
          <a:xfrm>
            <a:off x="3635375" y="1916113"/>
            <a:ext cx="3067050" cy="2238375"/>
          </a:xfrm>
          <a:prstGeom prst="rect">
            <a:avLst/>
          </a:prstGeom>
          <a:noFill/>
        </p:spPr>
      </p:pic>
      <p:pic>
        <p:nvPicPr>
          <p:cNvPr id="38916" name="Picture 4" descr="http://www.a7lahm.com/uploaded/vf.JPG"/>
          <p:cNvPicPr>
            <a:picLocks noChangeAspect="1" noChangeArrowheads="1"/>
          </p:cNvPicPr>
          <p:nvPr/>
        </p:nvPicPr>
        <p:blipFill>
          <a:blip r:embed="rId4" r:link="rId5" cstate="print"/>
          <a:srcRect/>
          <a:stretch>
            <a:fillRect/>
          </a:stretch>
        </p:blipFill>
        <p:spPr bwMode="auto">
          <a:xfrm>
            <a:off x="395288" y="4005263"/>
            <a:ext cx="3076575" cy="2247900"/>
          </a:xfrm>
          <a:prstGeom prst="rect">
            <a:avLst/>
          </a:prstGeom>
          <a:noFill/>
        </p:spPr>
      </p:pic>
      <p:sp>
        <p:nvSpPr>
          <p:cNvPr id="38918" name="Rectangle 6"/>
          <p:cNvSpPr>
            <a:spLocks noChangeArrowheads="1"/>
          </p:cNvSpPr>
          <p:nvPr/>
        </p:nvSpPr>
        <p:spPr bwMode="auto">
          <a:xfrm>
            <a:off x="971550" y="404813"/>
            <a:ext cx="3911600" cy="519112"/>
          </a:xfrm>
          <a:prstGeom prst="rect">
            <a:avLst/>
          </a:prstGeom>
          <a:noFill/>
          <a:ln w="9525">
            <a:noFill/>
            <a:miter lim="800000"/>
            <a:headEnd/>
            <a:tailEnd/>
          </a:ln>
          <a:effectLst/>
        </p:spPr>
        <p:txBody>
          <a:bodyPr anchor="ctr">
            <a:spAutoFit/>
          </a:bodyPr>
          <a:lstStyle/>
          <a:p>
            <a:r>
              <a:rPr lang="ar-SA" sz="2800" b="1">
                <a:latin typeface="Arial" charset="0"/>
                <a:cs typeface="Times New Roman" pitchFamily="18" charset="0"/>
              </a:rPr>
              <a:t>مركز الكويت للمعارض الدولية</a:t>
            </a:r>
            <a:r>
              <a:rPr lang="en-US" sz="2800" b="1">
                <a:latin typeface="Arial" charset="0"/>
                <a:cs typeface="Times New Roman" pitchFamily="18" charset="0"/>
              </a:rPr>
              <a:t> *</a:t>
            </a:r>
            <a:endParaRPr lang="en-US" sz="2800">
              <a:latin typeface="Arial" charset="0"/>
            </a:endParaRPr>
          </a:p>
        </p:txBody>
      </p:sp>
      <p:sp>
        <p:nvSpPr>
          <p:cNvPr id="38919" name="Rectangle 7"/>
          <p:cNvSpPr>
            <a:spLocks noChangeArrowheads="1"/>
          </p:cNvSpPr>
          <p:nvPr/>
        </p:nvSpPr>
        <p:spPr bwMode="auto">
          <a:xfrm>
            <a:off x="0" y="3514725"/>
            <a:ext cx="184150" cy="731838"/>
          </a:xfrm>
          <a:prstGeom prst="rect">
            <a:avLst/>
          </a:prstGeom>
          <a:noFill/>
          <a:ln w="9525">
            <a:noFill/>
            <a:miter lim="800000"/>
            <a:headEnd/>
            <a:tailEnd/>
          </a:ln>
          <a:effectLst/>
        </p:spPr>
        <p:txBody>
          <a:bodyPr wrap="none" anchor="ctr">
            <a:spAutoFit/>
          </a:bodyPr>
          <a:lstStyle/>
          <a:p>
            <a:r>
              <a:rPr lang="en-US" sz="1200" b="1">
                <a:solidFill>
                  <a:srgbClr val="000000"/>
                </a:solidFill>
                <a:latin typeface="Arial" charset="0"/>
                <a:cs typeface="Times New Roman" pitchFamily="18" charset="0"/>
              </a:rPr>
              <a:t/>
            </a:r>
            <a:br>
              <a:rPr lang="en-US" sz="1200" b="1">
                <a:solidFill>
                  <a:srgbClr val="000000"/>
                </a:solidFill>
                <a:latin typeface="Arial" charset="0"/>
                <a:cs typeface="Times New Roman" pitchFamily="18" charset="0"/>
              </a:rPr>
            </a:br>
            <a:r>
              <a:rPr lang="en-US" sz="1200" b="1">
                <a:solidFill>
                  <a:srgbClr val="000000"/>
                </a:solidFill>
                <a:latin typeface="Arial" charset="0"/>
                <a:cs typeface="Times New Roman" pitchFamily="18" charset="0"/>
              </a:rPr>
              <a:t/>
            </a:r>
            <a:br>
              <a:rPr lang="en-US" sz="1200" b="1">
                <a:solidFill>
                  <a:srgbClr val="000000"/>
                </a:solidFill>
                <a:latin typeface="Arial" charset="0"/>
                <a:cs typeface="Times New Roman" pitchFamily="18" charset="0"/>
              </a:rPr>
            </a:br>
            <a:endParaRPr lang="en-US">
              <a:latin typeface="Arial" charset="0"/>
            </a:endParaRPr>
          </a:p>
        </p:txBody>
      </p:sp>
      <p:sp>
        <p:nvSpPr>
          <p:cNvPr id="38920" name="Rectangle 8"/>
          <p:cNvSpPr>
            <a:spLocks noChangeArrowheads="1"/>
          </p:cNvSpPr>
          <p:nvPr/>
        </p:nvSpPr>
        <p:spPr bwMode="auto">
          <a:xfrm>
            <a:off x="0" y="6494463"/>
            <a:ext cx="9144000" cy="0"/>
          </a:xfrm>
          <a:prstGeom prst="rect">
            <a:avLst/>
          </a:prstGeom>
          <a:noFill/>
          <a:ln w="9525">
            <a:noFill/>
            <a:miter lim="800000"/>
            <a:headEnd/>
            <a:tailEnd/>
          </a:ln>
          <a:effectLst/>
        </p:spPr>
        <p:txBody>
          <a:bodyPr wrap="none" anchor="ctr">
            <a:spAutoFit/>
          </a:bodyPr>
          <a:lstStyle/>
          <a:p>
            <a:endParaRPr lang="en-US">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8918"/>
                                        </p:tgtEl>
                                        <p:attrNameLst>
                                          <p:attrName>style.visibility</p:attrName>
                                        </p:attrNameLst>
                                      </p:cBhvr>
                                      <p:to>
                                        <p:strVal val="visible"/>
                                      </p:to>
                                    </p:set>
                                    <p:anim calcmode="lin" valueType="num">
                                      <p:cBhvr>
                                        <p:cTn id="7" dur="1000" fill="hold"/>
                                        <p:tgtEl>
                                          <p:spTgt spid="38918"/>
                                        </p:tgtEl>
                                        <p:attrNameLst>
                                          <p:attrName>ppt_w</p:attrName>
                                        </p:attrNameLst>
                                      </p:cBhvr>
                                      <p:tavLst>
                                        <p:tav tm="0">
                                          <p:val>
                                            <p:fltVal val="0"/>
                                          </p:val>
                                        </p:tav>
                                        <p:tav tm="100000">
                                          <p:val>
                                            <p:strVal val="#ppt_w"/>
                                          </p:val>
                                        </p:tav>
                                      </p:tavLst>
                                    </p:anim>
                                    <p:anim calcmode="lin" valueType="num">
                                      <p:cBhvr>
                                        <p:cTn id="8" dur="1000" fill="hold"/>
                                        <p:tgtEl>
                                          <p:spTgt spid="38918"/>
                                        </p:tgtEl>
                                        <p:attrNameLst>
                                          <p:attrName>ppt_h</p:attrName>
                                        </p:attrNameLst>
                                      </p:cBhvr>
                                      <p:tavLst>
                                        <p:tav tm="0">
                                          <p:val>
                                            <p:fltVal val="0"/>
                                          </p:val>
                                        </p:tav>
                                        <p:tav tm="100000">
                                          <p:val>
                                            <p:strVal val="#ppt_h"/>
                                          </p:val>
                                        </p:tav>
                                      </p:tavLst>
                                    </p:anim>
                                    <p:anim calcmode="lin" valueType="num">
                                      <p:cBhvr>
                                        <p:cTn id="9" dur="1000" fill="hold"/>
                                        <p:tgtEl>
                                          <p:spTgt spid="3891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891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38917"/>
                                        </p:tgtEl>
                                        <p:attrNameLst>
                                          <p:attrName>style.visibility</p:attrName>
                                        </p:attrNameLst>
                                      </p:cBhvr>
                                      <p:to>
                                        <p:strVal val="visible"/>
                                      </p:to>
                                    </p:set>
                                    <p:anim calcmode="lin" valueType="num">
                                      <p:cBhvr>
                                        <p:cTn id="15" dur="1000" fill="hold"/>
                                        <p:tgtEl>
                                          <p:spTgt spid="38917"/>
                                        </p:tgtEl>
                                        <p:attrNameLst>
                                          <p:attrName>ppt_w</p:attrName>
                                        </p:attrNameLst>
                                      </p:cBhvr>
                                      <p:tavLst>
                                        <p:tav tm="0">
                                          <p:val>
                                            <p:fltVal val="0"/>
                                          </p:val>
                                        </p:tav>
                                        <p:tav tm="100000">
                                          <p:val>
                                            <p:strVal val="#ppt_w"/>
                                          </p:val>
                                        </p:tav>
                                      </p:tavLst>
                                    </p:anim>
                                    <p:anim calcmode="lin" valueType="num">
                                      <p:cBhvr>
                                        <p:cTn id="16" dur="1000" fill="hold"/>
                                        <p:tgtEl>
                                          <p:spTgt spid="38917"/>
                                        </p:tgtEl>
                                        <p:attrNameLst>
                                          <p:attrName>ppt_h</p:attrName>
                                        </p:attrNameLst>
                                      </p:cBhvr>
                                      <p:tavLst>
                                        <p:tav tm="0">
                                          <p:val>
                                            <p:fltVal val="0"/>
                                          </p:val>
                                        </p:tav>
                                        <p:tav tm="100000">
                                          <p:val>
                                            <p:strVal val="#ppt_h"/>
                                          </p:val>
                                        </p:tav>
                                      </p:tavLst>
                                    </p:anim>
                                    <p:anim calcmode="lin" valueType="num">
                                      <p:cBhvr>
                                        <p:cTn id="17" dur="1000" fill="hold"/>
                                        <p:tgtEl>
                                          <p:spTgt spid="38917"/>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891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38916"/>
                                        </p:tgtEl>
                                        <p:attrNameLst>
                                          <p:attrName>style.visibility</p:attrName>
                                        </p:attrNameLst>
                                      </p:cBhvr>
                                      <p:to>
                                        <p:strVal val="visible"/>
                                      </p:to>
                                    </p:set>
                                    <p:anim calcmode="lin" valueType="num">
                                      <p:cBhvr>
                                        <p:cTn id="23" dur="1000" fill="hold"/>
                                        <p:tgtEl>
                                          <p:spTgt spid="38916"/>
                                        </p:tgtEl>
                                        <p:attrNameLst>
                                          <p:attrName>ppt_w</p:attrName>
                                        </p:attrNameLst>
                                      </p:cBhvr>
                                      <p:tavLst>
                                        <p:tav tm="0">
                                          <p:val>
                                            <p:fltVal val="0"/>
                                          </p:val>
                                        </p:tav>
                                        <p:tav tm="100000">
                                          <p:val>
                                            <p:strVal val="#ppt_w"/>
                                          </p:val>
                                        </p:tav>
                                      </p:tavLst>
                                    </p:anim>
                                    <p:anim calcmode="lin" valueType="num">
                                      <p:cBhvr>
                                        <p:cTn id="24" dur="1000" fill="hold"/>
                                        <p:tgtEl>
                                          <p:spTgt spid="38916"/>
                                        </p:tgtEl>
                                        <p:attrNameLst>
                                          <p:attrName>ppt_h</p:attrName>
                                        </p:attrNameLst>
                                      </p:cBhvr>
                                      <p:tavLst>
                                        <p:tav tm="0">
                                          <p:val>
                                            <p:fltVal val="0"/>
                                          </p:val>
                                        </p:tav>
                                        <p:tav tm="100000">
                                          <p:val>
                                            <p:strVal val="#ppt_h"/>
                                          </p:val>
                                        </p:tav>
                                      </p:tavLst>
                                    </p:anim>
                                    <p:anim calcmode="lin" valueType="num">
                                      <p:cBhvr>
                                        <p:cTn id="25" dur="1000" fill="hold"/>
                                        <p:tgtEl>
                                          <p:spTgt spid="38916"/>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891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xit" presetSubtype="32" fill="hold" nodeType="clickEffect">
                                  <p:stCondLst>
                                    <p:cond delay="0"/>
                                  </p:stCondLst>
                                  <p:childTnLst>
                                    <p:anim calcmode="lin" valueType="num">
                                      <p:cBhvr>
                                        <p:cTn id="30" dur="500"/>
                                        <p:tgtEl>
                                          <p:spTgt spid="38917"/>
                                        </p:tgtEl>
                                        <p:attrNameLst>
                                          <p:attrName>ppt_w</p:attrName>
                                        </p:attrNameLst>
                                      </p:cBhvr>
                                      <p:tavLst>
                                        <p:tav tm="0">
                                          <p:val>
                                            <p:strVal val="ppt_w"/>
                                          </p:val>
                                        </p:tav>
                                        <p:tav tm="100000">
                                          <p:val>
                                            <p:fltVal val="0"/>
                                          </p:val>
                                        </p:tav>
                                      </p:tavLst>
                                    </p:anim>
                                    <p:anim calcmode="lin" valueType="num">
                                      <p:cBhvr>
                                        <p:cTn id="31" dur="500"/>
                                        <p:tgtEl>
                                          <p:spTgt spid="38917"/>
                                        </p:tgtEl>
                                        <p:attrNameLst>
                                          <p:attrName>ppt_h</p:attrName>
                                        </p:attrNameLst>
                                      </p:cBhvr>
                                      <p:tavLst>
                                        <p:tav tm="0">
                                          <p:val>
                                            <p:strVal val="ppt_h"/>
                                          </p:val>
                                        </p:tav>
                                        <p:tav tm="100000">
                                          <p:val>
                                            <p:fltVal val="0"/>
                                          </p:val>
                                        </p:tav>
                                      </p:tavLst>
                                    </p:anim>
                                    <p:set>
                                      <p:cBhvr>
                                        <p:cTn id="32" dur="1" fill="hold">
                                          <p:stCondLst>
                                            <p:cond delay="499"/>
                                          </p:stCondLst>
                                        </p:cTn>
                                        <p:tgtEl>
                                          <p:spTgt spid="38917"/>
                                        </p:tgtEl>
                                        <p:attrNameLst>
                                          <p:attrName>style.visibility</p:attrName>
                                        </p:attrNameLst>
                                      </p:cBhvr>
                                      <p:to>
                                        <p:strVal val="hidden"/>
                                      </p:to>
                                    </p:set>
                                  </p:childTnLst>
                                </p:cTn>
                              </p:par>
                              <p:par>
                                <p:cTn id="33" presetID="23" presetClass="exit" presetSubtype="32" fill="hold" nodeType="withEffect">
                                  <p:stCondLst>
                                    <p:cond delay="0"/>
                                  </p:stCondLst>
                                  <p:childTnLst>
                                    <p:anim calcmode="lin" valueType="num">
                                      <p:cBhvr>
                                        <p:cTn id="34" dur="500"/>
                                        <p:tgtEl>
                                          <p:spTgt spid="38916"/>
                                        </p:tgtEl>
                                        <p:attrNameLst>
                                          <p:attrName>ppt_w</p:attrName>
                                        </p:attrNameLst>
                                      </p:cBhvr>
                                      <p:tavLst>
                                        <p:tav tm="0">
                                          <p:val>
                                            <p:strVal val="ppt_w"/>
                                          </p:val>
                                        </p:tav>
                                        <p:tav tm="100000">
                                          <p:val>
                                            <p:fltVal val="0"/>
                                          </p:val>
                                        </p:tav>
                                      </p:tavLst>
                                    </p:anim>
                                    <p:anim calcmode="lin" valueType="num">
                                      <p:cBhvr>
                                        <p:cTn id="35" dur="500"/>
                                        <p:tgtEl>
                                          <p:spTgt spid="38916"/>
                                        </p:tgtEl>
                                        <p:attrNameLst>
                                          <p:attrName>ppt_h</p:attrName>
                                        </p:attrNameLst>
                                      </p:cBhvr>
                                      <p:tavLst>
                                        <p:tav tm="0">
                                          <p:val>
                                            <p:strVal val="ppt_h"/>
                                          </p:val>
                                        </p:tav>
                                        <p:tav tm="100000">
                                          <p:val>
                                            <p:fltVal val="0"/>
                                          </p:val>
                                        </p:tav>
                                      </p:tavLst>
                                    </p:anim>
                                    <p:set>
                                      <p:cBhvr>
                                        <p:cTn id="36" dur="1" fill="hold">
                                          <p:stCondLst>
                                            <p:cond delay="499"/>
                                          </p:stCondLst>
                                        </p:cTn>
                                        <p:tgtEl>
                                          <p:spTgt spid="38916"/>
                                        </p:tgtEl>
                                        <p:attrNameLst>
                                          <p:attrName>style.visibility</p:attrName>
                                        </p:attrNameLst>
                                      </p:cBhvr>
                                      <p:to>
                                        <p:strVal val="hidden"/>
                                      </p:to>
                                    </p:set>
                                  </p:childTnLst>
                                </p:cTn>
                              </p:par>
                              <p:par>
                                <p:cTn id="37" presetID="23" presetClass="exit" presetSubtype="32" fill="hold" grpId="1" nodeType="withEffect">
                                  <p:stCondLst>
                                    <p:cond delay="0"/>
                                  </p:stCondLst>
                                  <p:childTnLst>
                                    <p:anim calcmode="lin" valueType="num">
                                      <p:cBhvr>
                                        <p:cTn id="38" dur="500"/>
                                        <p:tgtEl>
                                          <p:spTgt spid="38918"/>
                                        </p:tgtEl>
                                        <p:attrNameLst>
                                          <p:attrName>ppt_w</p:attrName>
                                        </p:attrNameLst>
                                      </p:cBhvr>
                                      <p:tavLst>
                                        <p:tav tm="0">
                                          <p:val>
                                            <p:strVal val="ppt_w"/>
                                          </p:val>
                                        </p:tav>
                                        <p:tav tm="100000">
                                          <p:val>
                                            <p:fltVal val="0"/>
                                          </p:val>
                                        </p:tav>
                                      </p:tavLst>
                                    </p:anim>
                                    <p:anim calcmode="lin" valueType="num">
                                      <p:cBhvr>
                                        <p:cTn id="39" dur="500"/>
                                        <p:tgtEl>
                                          <p:spTgt spid="38918"/>
                                        </p:tgtEl>
                                        <p:attrNameLst>
                                          <p:attrName>ppt_h</p:attrName>
                                        </p:attrNameLst>
                                      </p:cBhvr>
                                      <p:tavLst>
                                        <p:tav tm="0">
                                          <p:val>
                                            <p:strVal val="ppt_h"/>
                                          </p:val>
                                        </p:tav>
                                        <p:tav tm="100000">
                                          <p:val>
                                            <p:fltVal val="0"/>
                                          </p:val>
                                        </p:tav>
                                      </p:tavLst>
                                    </p:anim>
                                    <p:set>
                                      <p:cBhvr>
                                        <p:cTn id="40" dur="1" fill="hold">
                                          <p:stCondLst>
                                            <p:cond delay="499"/>
                                          </p:stCondLst>
                                        </p:cTn>
                                        <p:tgtEl>
                                          <p:spTgt spid="38918"/>
                                        </p:tgtEl>
                                        <p:attrNameLst>
                                          <p:attrName>style.visibility</p:attrName>
                                        </p:attrNameLst>
                                      </p:cBhvr>
                                      <p:to>
                                        <p:strVal val="hidden"/>
                                      </p:to>
                                    </p:set>
                                  </p:childTnLst>
                                </p:cTn>
                              </p:par>
                              <p:par>
                                <p:cTn id="41" presetID="23" presetClass="exit" presetSubtype="32" fill="hold" grpId="0" nodeType="withEffect">
                                  <p:stCondLst>
                                    <p:cond delay="0"/>
                                  </p:stCondLst>
                                  <p:childTnLst>
                                    <p:anim calcmode="lin" valueType="num">
                                      <p:cBhvr>
                                        <p:cTn id="42" dur="500"/>
                                        <p:tgtEl>
                                          <p:spTgt spid="38919"/>
                                        </p:tgtEl>
                                        <p:attrNameLst>
                                          <p:attrName>ppt_w</p:attrName>
                                        </p:attrNameLst>
                                      </p:cBhvr>
                                      <p:tavLst>
                                        <p:tav tm="0">
                                          <p:val>
                                            <p:strVal val="ppt_w"/>
                                          </p:val>
                                        </p:tav>
                                        <p:tav tm="100000">
                                          <p:val>
                                            <p:fltVal val="0"/>
                                          </p:val>
                                        </p:tav>
                                      </p:tavLst>
                                    </p:anim>
                                    <p:anim calcmode="lin" valueType="num">
                                      <p:cBhvr>
                                        <p:cTn id="43" dur="500"/>
                                        <p:tgtEl>
                                          <p:spTgt spid="38919"/>
                                        </p:tgtEl>
                                        <p:attrNameLst>
                                          <p:attrName>ppt_h</p:attrName>
                                        </p:attrNameLst>
                                      </p:cBhvr>
                                      <p:tavLst>
                                        <p:tav tm="0">
                                          <p:val>
                                            <p:strVal val="ppt_h"/>
                                          </p:val>
                                        </p:tav>
                                        <p:tav tm="100000">
                                          <p:val>
                                            <p:fltVal val="0"/>
                                          </p:val>
                                        </p:tav>
                                      </p:tavLst>
                                    </p:anim>
                                    <p:set>
                                      <p:cBhvr>
                                        <p:cTn id="44" dur="1" fill="hold">
                                          <p:stCondLst>
                                            <p:cond delay="499"/>
                                          </p:stCondLst>
                                        </p:cTn>
                                        <p:tgtEl>
                                          <p:spTgt spid="38919"/>
                                        </p:tgtEl>
                                        <p:attrNameLst>
                                          <p:attrName>style.visibility</p:attrName>
                                        </p:attrNameLst>
                                      </p:cBhvr>
                                      <p:to>
                                        <p:strVal val="hidden"/>
                                      </p:to>
                                    </p:set>
                                  </p:childTnLst>
                                </p:cTn>
                              </p:par>
                              <p:par>
                                <p:cTn id="45" presetID="23" presetClass="exit" presetSubtype="32" fill="hold" grpId="0" nodeType="withEffect" nodePh="1">
                                  <p:stCondLst>
                                    <p:cond delay="0"/>
                                  </p:stCondLst>
                                  <p:endCondLst>
                                    <p:cond evt="begin" delay="0">
                                      <p:tn val="45"/>
                                    </p:cond>
                                  </p:endCondLst>
                                  <p:childTnLst>
                                    <p:anim calcmode="lin" valueType="num">
                                      <p:cBhvr>
                                        <p:cTn id="46" dur="500"/>
                                        <p:tgtEl>
                                          <p:spTgt spid="38920"/>
                                        </p:tgtEl>
                                        <p:attrNameLst>
                                          <p:attrName>ppt_w</p:attrName>
                                        </p:attrNameLst>
                                      </p:cBhvr>
                                      <p:tavLst>
                                        <p:tav tm="0">
                                          <p:val>
                                            <p:strVal val="ppt_w"/>
                                          </p:val>
                                        </p:tav>
                                        <p:tav tm="100000">
                                          <p:val>
                                            <p:fltVal val="0"/>
                                          </p:val>
                                        </p:tav>
                                      </p:tavLst>
                                    </p:anim>
                                    <p:anim calcmode="lin" valueType="num">
                                      <p:cBhvr>
                                        <p:cTn id="47" dur="500"/>
                                        <p:tgtEl>
                                          <p:spTgt spid="38920"/>
                                        </p:tgtEl>
                                        <p:attrNameLst>
                                          <p:attrName>ppt_h</p:attrName>
                                        </p:attrNameLst>
                                      </p:cBhvr>
                                      <p:tavLst>
                                        <p:tav tm="0">
                                          <p:val>
                                            <p:strVal val="ppt_h"/>
                                          </p:val>
                                        </p:tav>
                                        <p:tav tm="100000">
                                          <p:val>
                                            <p:fltVal val="0"/>
                                          </p:val>
                                        </p:tav>
                                      </p:tavLst>
                                    </p:anim>
                                    <p:set>
                                      <p:cBhvr>
                                        <p:cTn id="48" dur="1" fill="hold">
                                          <p:stCondLst>
                                            <p:cond delay="499"/>
                                          </p:stCondLst>
                                        </p:cTn>
                                        <p:tgtEl>
                                          <p:spTgt spid="389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8" grpId="0"/>
      <p:bldP spid="38918" grpId="1"/>
      <p:bldP spid="38919" grpId="0"/>
      <p:bldP spid="38920"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2" name="WordArt 4"/>
          <p:cNvSpPr>
            <a:spLocks noChangeArrowheads="1" noChangeShapeType="1" noTextEdit="1"/>
          </p:cNvSpPr>
          <p:nvPr/>
        </p:nvSpPr>
        <p:spPr bwMode="auto">
          <a:xfrm>
            <a:off x="1187450" y="836613"/>
            <a:ext cx="3744913" cy="1368425"/>
          </a:xfrm>
          <a:prstGeom prst="rect">
            <a:avLst/>
          </a:prstGeom>
        </p:spPr>
        <p:txBody>
          <a:bodyPr wrap="none" fromWordArt="1">
            <a:prstTxWarp prst="textDeflateBottom">
              <a:avLst>
                <a:gd name="adj" fmla="val 76472"/>
              </a:avLst>
            </a:prstTxWarp>
            <a:scene3d>
              <a:camera prst="legacyPerspectiveFront">
                <a:rot lat="19799999" lon="19439998" rev="0"/>
              </a:camera>
              <a:lightRig rig="legacyNormal2" dir="t"/>
            </a:scene3d>
            <a:sp3d extrusionH="354000" prstMaterial="legacyMatte">
              <a:extrusionClr>
                <a:srgbClr val="939676"/>
              </a:extrusionClr>
            </a:sp3d>
          </a:bodyPr>
          <a:lstStyle/>
          <a:p>
            <a:pPr algn="ctr"/>
            <a:r>
              <a:rPr lang="ar-EG" sz="3600" kern="10">
                <a:ln w="9525">
                  <a:round/>
                  <a:headEnd/>
                  <a:tailEnd/>
                </a:ln>
                <a:gradFill rotWithShape="0">
                  <a:gsLst>
                    <a:gs pos="0">
                      <a:srgbClr val="707070"/>
                    </a:gs>
                    <a:gs pos="50000">
                      <a:srgbClr val="FFFFFF"/>
                    </a:gs>
                    <a:gs pos="100000">
                      <a:srgbClr val="707070"/>
                    </a:gs>
                  </a:gsLst>
                  <a:lin ang="2700000" scaled="1"/>
                </a:gradFill>
                <a:latin typeface="Impact"/>
              </a:rPr>
              <a:t>عناصر المشروع</a:t>
            </a:r>
          </a:p>
        </p:txBody>
      </p:sp>
      <p:sp>
        <p:nvSpPr>
          <p:cNvPr id="7173" name="Text Box 5"/>
          <p:cNvSpPr txBox="1">
            <a:spLocks noChangeArrowheads="1"/>
          </p:cNvSpPr>
          <p:nvPr/>
        </p:nvSpPr>
        <p:spPr bwMode="auto">
          <a:xfrm>
            <a:off x="4284663" y="2471738"/>
            <a:ext cx="2952750" cy="4386262"/>
          </a:xfrm>
          <a:prstGeom prst="rect">
            <a:avLst/>
          </a:prstGeom>
          <a:noFill/>
          <a:ln w="9525">
            <a:noFill/>
            <a:miter lim="800000"/>
            <a:headEnd/>
            <a:tailEnd/>
          </a:ln>
          <a:effectLst/>
        </p:spPr>
        <p:txBody>
          <a:bodyPr>
            <a:spAutoFit/>
          </a:bodyPr>
          <a:lstStyle/>
          <a:p>
            <a:pPr>
              <a:spcBef>
                <a:spcPct val="50000"/>
              </a:spcBef>
            </a:pPr>
            <a:endParaRPr lang="ar-SA" sz="2400" b="1" i="1"/>
          </a:p>
          <a:p>
            <a:pPr>
              <a:spcBef>
                <a:spcPct val="50000"/>
              </a:spcBef>
            </a:pPr>
            <a:r>
              <a:rPr lang="ar-SA" sz="2400" b="1" i="1"/>
              <a:t>ارض المعارض قديما </a:t>
            </a:r>
          </a:p>
          <a:p>
            <a:pPr>
              <a:spcBef>
                <a:spcPct val="50000"/>
              </a:spcBef>
            </a:pPr>
            <a:r>
              <a:rPr lang="ar-SA" sz="2400" b="1" i="1"/>
              <a:t>احتياجات ارض المعارض</a:t>
            </a:r>
          </a:p>
          <a:p>
            <a:pPr>
              <a:spcBef>
                <a:spcPct val="50000"/>
              </a:spcBef>
            </a:pPr>
            <a:r>
              <a:rPr lang="ar-SA" b="1" i="1"/>
              <a:t>نظريات العمارة الخاصة بالمعارض</a:t>
            </a:r>
          </a:p>
          <a:p>
            <a:pPr>
              <a:spcBef>
                <a:spcPct val="50000"/>
              </a:spcBef>
            </a:pPr>
            <a:r>
              <a:rPr lang="ar-SA" b="1" i="1"/>
              <a:t>انواع المعارض</a:t>
            </a:r>
            <a:endParaRPr lang="ar-SA" sz="2400" b="1" i="1"/>
          </a:p>
          <a:p>
            <a:pPr>
              <a:spcBef>
                <a:spcPct val="50000"/>
              </a:spcBef>
            </a:pPr>
            <a:r>
              <a:rPr lang="ar-SA" sz="2400" b="1" i="1"/>
              <a:t>نمازج لارض المعارض </a:t>
            </a:r>
            <a:r>
              <a:rPr lang="en-US" sz="2400" b="1" i="1"/>
              <a:t>(plans)</a:t>
            </a:r>
          </a:p>
          <a:p>
            <a:pPr>
              <a:spcBef>
                <a:spcPct val="50000"/>
              </a:spcBef>
            </a:pPr>
            <a:r>
              <a:rPr lang="ar-SA" sz="2400" b="1" i="1"/>
              <a:t> المراجع</a:t>
            </a:r>
          </a:p>
          <a:p>
            <a:pPr>
              <a:spcBef>
                <a:spcPct val="50000"/>
              </a:spcBef>
            </a:pPr>
            <a:endParaRPr lang="en-US" sz="2400" b="1" i="1"/>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172"/>
                                        </p:tgtEl>
                                        <p:attrNameLst>
                                          <p:attrName>style.visibility</p:attrName>
                                        </p:attrNameLst>
                                      </p:cBhvr>
                                      <p:to>
                                        <p:strVal val="visible"/>
                                      </p:to>
                                    </p:set>
                                    <p:anim calcmode="lin" valueType="num">
                                      <p:cBhvr>
                                        <p:cTn id="7" dur="500" fill="hold"/>
                                        <p:tgtEl>
                                          <p:spTgt spid="7172"/>
                                        </p:tgtEl>
                                        <p:attrNameLst>
                                          <p:attrName>ppt_w</p:attrName>
                                        </p:attrNameLst>
                                      </p:cBhvr>
                                      <p:tavLst>
                                        <p:tav tm="0">
                                          <p:val>
                                            <p:fltVal val="0"/>
                                          </p:val>
                                        </p:tav>
                                        <p:tav tm="100000">
                                          <p:val>
                                            <p:strVal val="#ppt_w"/>
                                          </p:val>
                                        </p:tav>
                                      </p:tavLst>
                                    </p:anim>
                                    <p:anim calcmode="lin" valueType="num">
                                      <p:cBhvr>
                                        <p:cTn id="8" dur="500" fill="hold"/>
                                        <p:tgtEl>
                                          <p:spTgt spid="717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0" presetClass="entr" presetSubtype="0" fill="hold" nodeType="clickEffect">
                                  <p:stCondLst>
                                    <p:cond delay="0"/>
                                  </p:stCondLst>
                                  <p:childTnLst>
                                    <p:set>
                                      <p:cBhvr>
                                        <p:cTn id="12" dur="1" fill="hold">
                                          <p:stCondLst>
                                            <p:cond delay="0"/>
                                          </p:stCondLst>
                                        </p:cTn>
                                        <p:tgtEl>
                                          <p:spTgt spid="7173">
                                            <p:txEl>
                                              <p:pRg st="1" end="1"/>
                                            </p:txEl>
                                          </p:spTgt>
                                        </p:tgtEl>
                                        <p:attrNameLst>
                                          <p:attrName>style.visibility</p:attrName>
                                        </p:attrNameLst>
                                      </p:cBhvr>
                                      <p:to>
                                        <p:strVal val="visible"/>
                                      </p:to>
                                    </p:set>
                                    <p:animEffect transition="in" filter="fade">
                                      <p:cBhvr>
                                        <p:cTn id="13" dur="800" decel="100000"/>
                                        <p:tgtEl>
                                          <p:spTgt spid="7173">
                                            <p:txEl>
                                              <p:pRg st="1" end="1"/>
                                            </p:txEl>
                                          </p:spTgt>
                                        </p:tgtEl>
                                      </p:cBhvr>
                                    </p:animEffect>
                                    <p:anim calcmode="lin" valueType="num">
                                      <p:cBhvr>
                                        <p:cTn id="14" dur="800" decel="100000" fill="hold"/>
                                        <p:tgtEl>
                                          <p:spTgt spid="7173">
                                            <p:txEl>
                                              <p:pRg st="1" end="1"/>
                                            </p:txEl>
                                          </p:spTgt>
                                        </p:tgtEl>
                                        <p:attrNameLst>
                                          <p:attrName>style.rotation</p:attrName>
                                        </p:attrNameLst>
                                      </p:cBhvr>
                                      <p:tavLst>
                                        <p:tav tm="0">
                                          <p:val>
                                            <p:fltVal val="-90"/>
                                          </p:val>
                                        </p:tav>
                                        <p:tav tm="100000">
                                          <p:val>
                                            <p:fltVal val="0"/>
                                          </p:val>
                                        </p:tav>
                                      </p:tavLst>
                                    </p:anim>
                                    <p:anim calcmode="lin" valueType="num">
                                      <p:cBhvr>
                                        <p:cTn id="15" dur="800" decel="100000" fill="hold"/>
                                        <p:tgtEl>
                                          <p:spTgt spid="7173">
                                            <p:txEl>
                                              <p:pRg st="1" end="1"/>
                                            </p:txEl>
                                          </p:spTgt>
                                        </p:tgtEl>
                                        <p:attrNameLst>
                                          <p:attrName>ppt_x</p:attrName>
                                        </p:attrNameLst>
                                      </p:cBhvr>
                                      <p:tavLst>
                                        <p:tav tm="0">
                                          <p:val>
                                            <p:strVal val="#ppt_x+0.4"/>
                                          </p:val>
                                        </p:tav>
                                        <p:tav tm="100000">
                                          <p:val>
                                            <p:strVal val="#ppt_x-0.05"/>
                                          </p:val>
                                        </p:tav>
                                      </p:tavLst>
                                    </p:anim>
                                    <p:anim calcmode="lin" valueType="num">
                                      <p:cBhvr>
                                        <p:cTn id="16" dur="800" decel="100000" fill="hold"/>
                                        <p:tgtEl>
                                          <p:spTgt spid="7173">
                                            <p:txEl>
                                              <p:pRg st="1" end="1"/>
                                            </p:txEl>
                                          </p:spTgt>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7173">
                                            <p:txEl>
                                              <p:pRg st="1" end="1"/>
                                            </p:txEl>
                                          </p:spTgt>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7173">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0" presetClass="entr" presetSubtype="0" fill="hold" nodeType="clickEffect">
                                  <p:stCondLst>
                                    <p:cond delay="0"/>
                                  </p:stCondLst>
                                  <p:childTnLst>
                                    <p:set>
                                      <p:cBhvr>
                                        <p:cTn id="22" dur="1" fill="hold">
                                          <p:stCondLst>
                                            <p:cond delay="0"/>
                                          </p:stCondLst>
                                        </p:cTn>
                                        <p:tgtEl>
                                          <p:spTgt spid="7173">
                                            <p:txEl>
                                              <p:pRg st="2" end="2"/>
                                            </p:txEl>
                                          </p:spTgt>
                                        </p:tgtEl>
                                        <p:attrNameLst>
                                          <p:attrName>style.visibility</p:attrName>
                                        </p:attrNameLst>
                                      </p:cBhvr>
                                      <p:to>
                                        <p:strVal val="visible"/>
                                      </p:to>
                                    </p:set>
                                    <p:animEffect transition="in" filter="fade">
                                      <p:cBhvr>
                                        <p:cTn id="23" dur="800" decel="100000"/>
                                        <p:tgtEl>
                                          <p:spTgt spid="7173">
                                            <p:txEl>
                                              <p:pRg st="2" end="2"/>
                                            </p:txEl>
                                          </p:spTgt>
                                        </p:tgtEl>
                                      </p:cBhvr>
                                    </p:animEffect>
                                    <p:anim calcmode="lin" valueType="num">
                                      <p:cBhvr>
                                        <p:cTn id="24" dur="800" decel="100000" fill="hold"/>
                                        <p:tgtEl>
                                          <p:spTgt spid="7173">
                                            <p:txEl>
                                              <p:pRg st="2" end="2"/>
                                            </p:txEl>
                                          </p:spTgt>
                                        </p:tgtEl>
                                        <p:attrNameLst>
                                          <p:attrName>style.rotation</p:attrName>
                                        </p:attrNameLst>
                                      </p:cBhvr>
                                      <p:tavLst>
                                        <p:tav tm="0">
                                          <p:val>
                                            <p:fltVal val="-90"/>
                                          </p:val>
                                        </p:tav>
                                        <p:tav tm="100000">
                                          <p:val>
                                            <p:fltVal val="0"/>
                                          </p:val>
                                        </p:tav>
                                      </p:tavLst>
                                    </p:anim>
                                    <p:anim calcmode="lin" valueType="num">
                                      <p:cBhvr>
                                        <p:cTn id="25" dur="800" decel="100000" fill="hold"/>
                                        <p:tgtEl>
                                          <p:spTgt spid="7173">
                                            <p:txEl>
                                              <p:pRg st="2" end="2"/>
                                            </p:txEl>
                                          </p:spTgt>
                                        </p:tgtEl>
                                        <p:attrNameLst>
                                          <p:attrName>ppt_x</p:attrName>
                                        </p:attrNameLst>
                                      </p:cBhvr>
                                      <p:tavLst>
                                        <p:tav tm="0">
                                          <p:val>
                                            <p:strVal val="#ppt_x+0.4"/>
                                          </p:val>
                                        </p:tav>
                                        <p:tav tm="100000">
                                          <p:val>
                                            <p:strVal val="#ppt_x-0.05"/>
                                          </p:val>
                                        </p:tav>
                                      </p:tavLst>
                                    </p:anim>
                                    <p:anim calcmode="lin" valueType="num">
                                      <p:cBhvr>
                                        <p:cTn id="26" dur="800" decel="100000" fill="hold"/>
                                        <p:tgtEl>
                                          <p:spTgt spid="7173">
                                            <p:txEl>
                                              <p:pRg st="2" end="2"/>
                                            </p:txEl>
                                          </p:spTgt>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7173">
                                            <p:txEl>
                                              <p:pRg st="2" end="2"/>
                                            </p:txEl>
                                          </p:spTgt>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717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0" presetClass="entr" presetSubtype="0" fill="hold" nodeType="clickEffect">
                                  <p:stCondLst>
                                    <p:cond delay="0"/>
                                  </p:stCondLst>
                                  <p:childTnLst>
                                    <p:set>
                                      <p:cBhvr>
                                        <p:cTn id="32" dur="1" fill="hold">
                                          <p:stCondLst>
                                            <p:cond delay="0"/>
                                          </p:stCondLst>
                                        </p:cTn>
                                        <p:tgtEl>
                                          <p:spTgt spid="7173">
                                            <p:txEl>
                                              <p:pRg st="3" end="3"/>
                                            </p:txEl>
                                          </p:spTgt>
                                        </p:tgtEl>
                                        <p:attrNameLst>
                                          <p:attrName>style.visibility</p:attrName>
                                        </p:attrNameLst>
                                      </p:cBhvr>
                                      <p:to>
                                        <p:strVal val="visible"/>
                                      </p:to>
                                    </p:set>
                                    <p:animEffect transition="in" filter="fade">
                                      <p:cBhvr>
                                        <p:cTn id="33" dur="800" decel="100000"/>
                                        <p:tgtEl>
                                          <p:spTgt spid="7173">
                                            <p:txEl>
                                              <p:pRg st="3" end="3"/>
                                            </p:txEl>
                                          </p:spTgt>
                                        </p:tgtEl>
                                      </p:cBhvr>
                                    </p:animEffect>
                                    <p:anim calcmode="lin" valueType="num">
                                      <p:cBhvr>
                                        <p:cTn id="34" dur="800" decel="100000" fill="hold"/>
                                        <p:tgtEl>
                                          <p:spTgt spid="7173">
                                            <p:txEl>
                                              <p:pRg st="3" end="3"/>
                                            </p:txEl>
                                          </p:spTgt>
                                        </p:tgtEl>
                                        <p:attrNameLst>
                                          <p:attrName>style.rotation</p:attrName>
                                        </p:attrNameLst>
                                      </p:cBhvr>
                                      <p:tavLst>
                                        <p:tav tm="0">
                                          <p:val>
                                            <p:fltVal val="-90"/>
                                          </p:val>
                                        </p:tav>
                                        <p:tav tm="100000">
                                          <p:val>
                                            <p:fltVal val="0"/>
                                          </p:val>
                                        </p:tav>
                                      </p:tavLst>
                                    </p:anim>
                                    <p:anim calcmode="lin" valueType="num">
                                      <p:cBhvr>
                                        <p:cTn id="35" dur="800" decel="100000" fill="hold"/>
                                        <p:tgtEl>
                                          <p:spTgt spid="7173">
                                            <p:txEl>
                                              <p:pRg st="3" end="3"/>
                                            </p:txEl>
                                          </p:spTgt>
                                        </p:tgtEl>
                                        <p:attrNameLst>
                                          <p:attrName>ppt_x</p:attrName>
                                        </p:attrNameLst>
                                      </p:cBhvr>
                                      <p:tavLst>
                                        <p:tav tm="0">
                                          <p:val>
                                            <p:strVal val="#ppt_x+0.4"/>
                                          </p:val>
                                        </p:tav>
                                        <p:tav tm="100000">
                                          <p:val>
                                            <p:strVal val="#ppt_x-0.05"/>
                                          </p:val>
                                        </p:tav>
                                      </p:tavLst>
                                    </p:anim>
                                    <p:anim calcmode="lin" valueType="num">
                                      <p:cBhvr>
                                        <p:cTn id="36" dur="800" decel="100000" fill="hold"/>
                                        <p:tgtEl>
                                          <p:spTgt spid="7173">
                                            <p:txEl>
                                              <p:pRg st="3" end="3"/>
                                            </p:txEl>
                                          </p:spTgt>
                                        </p:tgtEl>
                                        <p:attrNameLst>
                                          <p:attrName>ppt_y</p:attrName>
                                        </p:attrNameLst>
                                      </p:cBhvr>
                                      <p:tavLst>
                                        <p:tav tm="0">
                                          <p:val>
                                            <p:strVal val="#ppt_y-0.4"/>
                                          </p:val>
                                        </p:tav>
                                        <p:tav tm="100000">
                                          <p:val>
                                            <p:strVal val="#ppt_y+0.1"/>
                                          </p:val>
                                        </p:tav>
                                      </p:tavLst>
                                    </p:anim>
                                    <p:anim calcmode="lin" valueType="num">
                                      <p:cBhvr>
                                        <p:cTn id="37" dur="200" accel="100000" fill="hold">
                                          <p:stCondLst>
                                            <p:cond delay="800"/>
                                          </p:stCondLst>
                                        </p:cTn>
                                        <p:tgtEl>
                                          <p:spTgt spid="7173">
                                            <p:txEl>
                                              <p:pRg st="3" end="3"/>
                                            </p:txEl>
                                          </p:spTgt>
                                        </p:tgtEl>
                                        <p:attrNameLst>
                                          <p:attrName>ppt_x</p:attrName>
                                        </p:attrNameLst>
                                      </p:cBhvr>
                                      <p:tavLst>
                                        <p:tav tm="0">
                                          <p:val>
                                            <p:strVal val="#ppt_x-0.05"/>
                                          </p:val>
                                        </p:tav>
                                        <p:tav tm="100000">
                                          <p:val>
                                            <p:strVal val="#ppt_x"/>
                                          </p:val>
                                        </p:tav>
                                      </p:tavLst>
                                    </p:anim>
                                    <p:anim calcmode="lin" valueType="num">
                                      <p:cBhvr>
                                        <p:cTn id="38" dur="200" accel="100000" fill="hold">
                                          <p:stCondLst>
                                            <p:cond delay="800"/>
                                          </p:stCondLst>
                                        </p:cTn>
                                        <p:tgtEl>
                                          <p:spTgt spid="7173">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0" presetClass="entr" presetSubtype="0" fill="hold" nodeType="clickEffect">
                                  <p:stCondLst>
                                    <p:cond delay="0"/>
                                  </p:stCondLst>
                                  <p:childTnLst>
                                    <p:set>
                                      <p:cBhvr>
                                        <p:cTn id="42" dur="1" fill="hold">
                                          <p:stCondLst>
                                            <p:cond delay="0"/>
                                          </p:stCondLst>
                                        </p:cTn>
                                        <p:tgtEl>
                                          <p:spTgt spid="7173">
                                            <p:txEl>
                                              <p:pRg st="4" end="4"/>
                                            </p:txEl>
                                          </p:spTgt>
                                        </p:tgtEl>
                                        <p:attrNameLst>
                                          <p:attrName>style.visibility</p:attrName>
                                        </p:attrNameLst>
                                      </p:cBhvr>
                                      <p:to>
                                        <p:strVal val="visible"/>
                                      </p:to>
                                    </p:set>
                                    <p:animEffect transition="in" filter="fade">
                                      <p:cBhvr>
                                        <p:cTn id="43" dur="800" decel="100000"/>
                                        <p:tgtEl>
                                          <p:spTgt spid="7173">
                                            <p:txEl>
                                              <p:pRg st="4" end="4"/>
                                            </p:txEl>
                                          </p:spTgt>
                                        </p:tgtEl>
                                      </p:cBhvr>
                                    </p:animEffect>
                                    <p:anim calcmode="lin" valueType="num">
                                      <p:cBhvr>
                                        <p:cTn id="44" dur="800" decel="100000" fill="hold"/>
                                        <p:tgtEl>
                                          <p:spTgt spid="7173">
                                            <p:txEl>
                                              <p:pRg st="4" end="4"/>
                                            </p:txEl>
                                          </p:spTgt>
                                        </p:tgtEl>
                                        <p:attrNameLst>
                                          <p:attrName>style.rotation</p:attrName>
                                        </p:attrNameLst>
                                      </p:cBhvr>
                                      <p:tavLst>
                                        <p:tav tm="0">
                                          <p:val>
                                            <p:fltVal val="-90"/>
                                          </p:val>
                                        </p:tav>
                                        <p:tav tm="100000">
                                          <p:val>
                                            <p:fltVal val="0"/>
                                          </p:val>
                                        </p:tav>
                                      </p:tavLst>
                                    </p:anim>
                                    <p:anim calcmode="lin" valueType="num">
                                      <p:cBhvr>
                                        <p:cTn id="45" dur="800" decel="100000" fill="hold"/>
                                        <p:tgtEl>
                                          <p:spTgt spid="7173">
                                            <p:txEl>
                                              <p:pRg st="4" end="4"/>
                                            </p:txEl>
                                          </p:spTgt>
                                        </p:tgtEl>
                                        <p:attrNameLst>
                                          <p:attrName>ppt_x</p:attrName>
                                        </p:attrNameLst>
                                      </p:cBhvr>
                                      <p:tavLst>
                                        <p:tav tm="0">
                                          <p:val>
                                            <p:strVal val="#ppt_x+0.4"/>
                                          </p:val>
                                        </p:tav>
                                        <p:tav tm="100000">
                                          <p:val>
                                            <p:strVal val="#ppt_x-0.05"/>
                                          </p:val>
                                        </p:tav>
                                      </p:tavLst>
                                    </p:anim>
                                    <p:anim calcmode="lin" valueType="num">
                                      <p:cBhvr>
                                        <p:cTn id="46" dur="800" decel="100000" fill="hold"/>
                                        <p:tgtEl>
                                          <p:spTgt spid="7173">
                                            <p:txEl>
                                              <p:pRg st="4" end="4"/>
                                            </p:txEl>
                                          </p:spTgt>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7173">
                                            <p:txEl>
                                              <p:pRg st="4" end="4"/>
                                            </p:txEl>
                                          </p:spTgt>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7173">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30" presetClass="entr" presetSubtype="0" fill="hold" nodeType="clickEffect">
                                  <p:stCondLst>
                                    <p:cond delay="0"/>
                                  </p:stCondLst>
                                  <p:childTnLst>
                                    <p:set>
                                      <p:cBhvr>
                                        <p:cTn id="52" dur="1" fill="hold">
                                          <p:stCondLst>
                                            <p:cond delay="0"/>
                                          </p:stCondLst>
                                        </p:cTn>
                                        <p:tgtEl>
                                          <p:spTgt spid="7173">
                                            <p:txEl>
                                              <p:pRg st="5" end="5"/>
                                            </p:txEl>
                                          </p:spTgt>
                                        </p:tgtEl>
                                        <p:attrNameLst>
                                          <p:attrName>style.visibility</p:attrName>
                                        </p:attrNameLst>
                                      </p:cBhvr>
                                      <p:to>
                                        <p:strVal val="visible"/>
                                      </p:to>
                                    </p:set>
                                    <p:animEffect transition="in" filter="fade">
                                      <p:cBhvr>
                                        <p:cTn id="53" dur="800" decel="100000"/>
                                        <p:tgtEl>
                                          <p:spTgt spid="7173">
                                            <p:txEl>
                                              <p:pRg st="5" end="5"/>
                                            </p:txEl>
                                          </p:spTgt>
                                        </p:tgtEl>
                                      </p:cBhvr>
                                    </p:animEffect>
                                    <p:anim calcmode="lin" valueType="num">
                                      <p:cBhvr>
                                        <p:cTn id="54" dur="800" decel="100000" fill="hold"/>
                                        <p:tgtEl>
                                          <p:spTgt spid="7173">
                                            <p:txEl>
                                              <p:pRg st="5" end="5"/>
                                            </p:txEl>
                                          </p:spTgt>
                                        </p:tgtEl>
                                        <p:attrNameLst>
                                          <p:attrName>style.rotation</p:attrName>
                                        </p:attrNameLst>
                                      </p:cBhvr>
                                      <p:tavLst>
                                        <p:tav tm="0">
                                          <p:val>
                                            <p:fltVal val="-90"/>
                                          </p:val>
                                        </p:tav>
                                        <p:tav tm="100000">
                                          <p:val>
                                            <p:fltVal val="0"/>
                                          </p:val>
                                        </p:tav>
                                      </p:tavLst>
                                    </p:anim>
                                    <p:anim calcmode="lin" valueType="num">
                                      <p:cBhvr>
                                        <p:cTn id="55" dur="800" decel="100000" fill="hold"/>
                                        <p:tgtEl>
                                          <p:spTgt spid="7173">
                                            <p:txEl>
                                              <p:pRg st="5" end="5"/>
                                            </p:txEl>
                                          </p:spTgt>
                                        </p:tgtEl>
                                        <p:attrNameLst>
                                          <p:attrName>ppt_x</p:attrName>
                                        </p:attrNameLst>
                                      </p:cBhvr>
                                      <p:tavLst>
                                        <p:tav tm="0">
                                          <p:val>
                                            <p:strVal val="#ppt_x+0.4"/>
                                          </p:val>
                                        </p:tav>
                                        <p:tav tm="100000">
                                          <p:val>
                                            <p:strVal val="#ppt_x-0.05"/>
                                          </p:val>
                                        </p:tav>
                                      </p:tavLst>
                                    </p:anim>
                                    <p:anim calcmode="lin" valueType="num">
                                      <p:cBhvr>
                                        <p:cTn id="56" dur="800" decel="100000" fill="hold"/>
                                        <p:tgtEl>
                                          <p:spTgt spid="7173">
                                            <p:txEl>
                                              <p:pRg st="5" end="5"/>
                                            </p:txEl>
                                          </p:spTgt>
                                        </p:tgtEl>
                                        <p:attrNameLst>
                                          <p:attrName>ppt_y</p:attrName>
                                        </p:attrNameLst>
                                      </p:cBhvr>
                                      <p:tavLst>
                                        <p:tav tm="0">
                                          <p:val>
                                            <p:strVal val="#ppt_y-0.4"/>
                                          </p:val>
                                        </p:tav>
                                        <p:tav tm="100000">
                                          <p:val>
                                            <p:strVal val="#ppt_y+0.1"/>
                                          </p:val>
                                        </p:tav>
                                      </p:tavLst>
                                    </p:anim>
                                    <p:anim calcmode="lin" valueType="num">
                                      <p:cBhvr>
                                        <p:cTn id="57" dur="200" accel="100000" fill="hold">
                                          <p:stCondLst>
                                            <p:cond delay="800"/>
                                          </p:stCondLst>
                                        </p:cTn>
                                        <p:tgtEl>
                                          <p:spTgt spid="7173">
                                            <p:txEl>
                                              <p:pRg st="5" end="5"/>
                                            </p:txEl>
                                          </p:spTgt>
                                        </p:tgtEl>
                                        <p:attrNameLst>
                                          <p:attrName>ppt_x</p:attrName>
                                        </p:attrNameLst>
                                      </p:cBhvr>
                                      <p:tavLst>
                                        <p:tav tm="0">
                                          <p:val>
                                            <p:strVal val="#ppt_x-0.05"/>
                                          </p:val>
                                        </p:tav>
                                        <p:tav tm="100000">
                                          <p:val>
                                            <p:strVal val="#ppt_x"/>
                                          </p:val>
                                        </p:tav>
                                      </p:tavLst>
                                    </p:anim>
                                    <p:anim calcmode="lin" valueType="num">
                                      <p:cBhvr>
                                        <p:cTn id="58" dur="200" accel="100000" fill="hold">
                                          <p:stCondLst>
                                            <p:cond delay="800"/>
                                          </p:stCondLst>
                                        </p:cTn>
                                        <p:tgtEl>
                                          <p:spTgt spid="7173">
                                            <p:txEl>
                                              <p:pRg st="5" end="5"/>
                                            </p:txEl>
                                          </p:spTgt>
                                        </p:tgtEl>
                                        <p:attrNameLst>
                                          <p:attrName>ppt_y</p:attrName>
                                        </p:attrNameLst>
                                      </p:cBhvr>
                                      <p:tavLst>
                                        <p:tav tm="0">
                                          <p:val>
                                            <p:strVal val="#ppt_y+0.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nodeType="clickEffect">
                                  <p:stCondLst>
                                    <p:cond delay="0"/>
                                  </p:stCondLst>
                                  <p:childTnLst>
                                    <p:set>
                                      <p:cBhvr>
                                        <p:cTn id="62" dur="1" fill="hold">
                                          <p:stCondLst>
                                            <p:cond delay="0"/>
                                          </p:stCondLst>
                                        </p:cTn>
                                        <p:tgtEl>
                                          <p:spTgt spid="7173">
                                            <p:txEl>
                                              <p:pRg st="6" end="6"/>
                                            </p:txEl>
                                          </p:spTgt>
                                        </p:tgtEl>
                                        <p:attrNameLst>
                                          <p:attrName>style.visibility</p:attrName>
                                        </p:attrNameLst>
                                      </p:cBhvr>
                                      <p:to>
                                        <p:strVal val="visible"/>
                                      </p:to>
                                    </p:set>
                                    <p:anim calcmode="lin" valueType="num">
                                      <p:cBhvr>
                                        <p:cTn id="63" dur="1000" fill="hold"/>
                                        <p:tgtEl>
                                          <p:spTgt spid="7173">
                                            <p:txEl>
                                              <p:pRg st="6" end="6"/>
                                            </p:txEl>
                                          </p:spTgt>
                                        </p:tgtEl>
                                        <p:attrNameLst>
                                          <p:attrName>ppt_x</p:attrName>
                                        </p:attrNameLst>
                                      </p:cBhvr>
                                      <p:tavLst>
                                        <p:tav tm="0">
                                          <p:val>
                                            <p:strVal val="#ppt_x-.2"/>
                                          </p:val>
                                        </p:tav>
                                        <p:tav tm="100000">
                                          <p:val>
                                            <p:strVal val="#ppt_x"/>
                                          </p:val>
                                        </p:tav>
                                      </p:tavLst>
                                    </p:anim>
                                    <p:anim calcmode="lin" valueType="num">
                                      <p:cBhvr>
                                        <p:cTn id="64" dur="1000" fill="hold"/>
                                        <p:tgtEl>
                                          <p:spTgt spid="7173">
                                            <p:txEl>
                                              <p:pRg st="6" end="6"/>
                                            </p:txEl>
                                          </p:spTgt>
                                        </p:tgtEl>
                                        <p:attrNameLst>
                                          <p:attrName>ppt_y</p:attrName>
                                        </p:attrNameLst>
                                      </p:cBhvr>
                                      <p:tavLst>
                                        <p:tav tm="0">
                                          <p:val>
                                            <p:strVal val="#ppt_y"/>
                                          </p:val>
                                        </p:tav>
                                        <p:tav tm="100000">
                                          <p:val>
                                            <p:strVal val="#ppt_y"/>
                                          </p:val>
                                        </p:tav>
                                      </p:tavLst>
                                    </p:anim>
                                    <p:animEffect transition="in" filter="wipe(right)" prLst="gradientSize: 0.1">
                                      <p:cBhvr>
                                        <p:cTn id="65" dur="1000"/>
                                        <p:tgtEl>
                                          <p:spTgt spid="717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WordArt 4"/>
          <p:cNvSpPr>
            <a:spLocks noChangeArrowheads="1" noChangeShapeType="1" noTextEdit="1"/>
          </p:cNvSpPr>
          <p:nvPr/>
        </p:nvSpPr>
        <p:spPr bwMode="auto">
          <a:xfrm>
            <a:off x="755650" y="333375"/>
            <a:ext cx="4535488" cy="1296988"/>
          </a:xfrm>
          <a:prstGeom prst="rect">
            <a:avLst/>
          </a:prstGeom>
        </p:spPr>
        <p:txBody>
          <a:bodyPr wrap="none" fromWordArt="1">
            <a:prstTxWarp prst="textWave1">
              <a:avLst>
                <a:gd name="adj1" fmla="val 13005"/>
                <a:gd name="adj2" fmla="val 0"/>
              </a:avLst>
            </a:prstTxWarp>
          </a:bodyPr>
          <a:lstStyle/>
          <a:p>
            <a:pPr algn="ctr"/>
            <a:r>
              <a:rPr lang="ar-EG" sz="3600" kern="10">
                <a:ln w="9525">
                  <a:noFill/>
                  <a:round/>
                  <a:headEnd/>
                  <a:tailEnd/>
                </a:ln>
                <a:gradFill rotWithShape="0">
                  <a:gsLst>
                    <a:gs pos="0">
                      <a:srgbClr val="9999FF"/>
                    </a:gs>
                    <a:gs pos="100000">
                      <a:srgbClr val="009999"/>
                    </a:gs>
                  </a:gsLst>
                  <a:lin ang="5400000" scaled="1"/>
                </a:gradFill>
                <a:effectLst>
                  <a:outerShdw dist="53882" dir="2700000" algn="ctr" rotWithShape="0">
                    <a:srgbClr val="C0C0C0">
                      <a:alpha val="80000"/>
                    </a:srgbClr>
                  </a:outerShdw>
                </a:effectLst>
                <a:latin typeface="Times New Roman"/>
                <a:cs typeface="Times New Roman"/>
              </a:rPr>
              <a:t>نمازج  المعارض</a:t>
            </a:r>
          </a:p>
        </p:txBody>
      </p:sp>
      <p:pic>
        <p:nvPicPr>
          <p:cNvPr id="11269" name="Picture 5" descr="003s">
            <a:hlinkClick r:id="rId2"/>
          </p:cNvPr>
          <p:cNvPicPr>
            <a:picLocks noChangeAspect="1" noChangeArrowheads="1"/>
          </p:cNvPicPr>
          <p:nvPr/>
        </p:nvPicPr>
        <p:blipFill>
          <a:blip r:embed="rId3" cstate="print"/>
          <a:srcRect/>
          <a:stretch>
            <a:fillRect/>
          </a:stretch>
        </p:blipFill>
        <p:spPr bwMode="auto">
          <a:xfrm>
            <a:off x="6911975" y="2205038"/>
            <a:ext cx="2232025" cy="2159000"/>
          </a:xfrm>
          <a:prstGeom prst="rect">
            <a:avLst/>
          </a:prstGeom>
          <a:noFill/>
          <a:ln w="9525">
            <a:noFill/>
            <a:miter lim="800000"/>
            <a:headEnd/>
            <a:tailEnd/>
          </a:ln>
        </p:spPr>
      </p:pic>
      <p:pic>
        <p:nvPicPr>
          <p:cNvPr id="11270" name="Picture 6" descr="002s">
            <a:hlinkClick r:id="rId4"/>
          </p:cNvPr>
          <p:cNvPicPr>
            <a:picLocks noChangeAspect="1" noChangeArrowheads="1"/>
          </p:cNvPicPr>
          <p:nvPr/>
        </p:nvPicPr>
        <p:blipFill>
          <a:blip r:embed="rId5" cstate="print"/>
          <a:srcRect/>
          <a:stretch>
            <a:fillRect/>
          </a:stretch>
        </p:blipFill>
        <p:spPr bwMode="auto">
          <a:xfrm>
            <a:off x="4356100" y="5418138"/>
            <a:ext cx="1787525" cy="1439862"/>
          </a:xfrm>
          <a:prstGeom prst="rect">
            <a:avLst/>
          </a:prstGeom>
          <a:noFill/>
          <a:ln w="9525">
            <a:noFill/>
            <a:miter lim="800000"/>
            <a:headEnd/>
            <a:tailEnd/>
          </a:ln>
        </p:spPr>
      </p:pic>
      <p:pic>
        <p:nvPicPr>
          <p:cNvPr id="11271" name="Picture 7" descr="001s">
            <a:hlinkClick r:id="rId6"/>
          </p:cNvPr>
          <p:cNvPicPr>
            <a:picLocks noChangeAspect="1" noChangeArrowheads="1"/>
          </p:cNvPicPr>
          <p:nvPr/>
        </p:nvPicPr>
        <p:blipFill>
          <a:blip r:embed="rId7" cstate="print"/>
          <a:srcRect/>
          <a:stretch>
            <a:fillRect/>
          </a:stretch>
        </p:blipFill>
        <p:spPr bwMode="auto">
          <a:xfrm>
            <a:off x="5292725" y="1268413"/>
            <a:ext cx="2592388" cy="1584325"/>
          </a:xfrm>
          <a:prstGeom prst="rect">
            <a:avLst/>
          </a:prstGeom>
          <a:noFill/>
          <a:ln w="9525">
            <a:noFill/>
            <a:miter lim="800000"/>
            <a:headEnd/>
            <a:tailEnd/>
          </a:ln>
        </p:spPr>
      </p:pic>
      <p:pic>
        <p:nvPicPr>
          <p:cNvPr id="11272" name="Picture 8" descr="006s">
            <a:hlinkClick r:id="rId8"/>
          </p:cNvPr>
          <p:cNvPicPr>
            <a:picLocks noChangeAspect="1" noChangeArrowheads="1"/>
          </p:cNvPicPr>
          <p:nvPr/>
        </p:nvPicPr>
        <p:blipFill>
          <a:blip r:embed="rId9" cstate="print"/>
          <a:srcRect/>
          <a:stretch>
            <a:fillRect/>
          </a:stretch>
        </p:blipFill>
        <p:spPr bwMode="auto">
          <a:xfrm>
            <a:off x="6948488" y="5418138"/>
            <a:ext cx="1871662" cy="1439862"/>
          </a:xfrm>
          <a:prstGeom prst="rect">
            <a:avLst/>
          </a:prstGeom>
          <a:noFill/>
          <a:ln w="9525">
            <a:noFill/>
            <a:miter lim="800000"/>
            <a:headEnd/>
            <a:tailEnd/>
          </a:ln>
        </p:spPr>
      </p:pic>
      <p:pic>
        <p:nvPicPr>
          <p:cNvPr id="11273" name="Picture 9" descr="005s">
            <a:hlinkClick r:id="rId10"/>
          </p:cNvPr>
          <p:cNvPicPr>
            <a:picLocks noChangeAspect="1" noChangeArrowheads="1"/>
          </p:cNvPicPr>
          <p:nvPr/>
        </p:nvPicPr>
        <p:blipFill>
          <a:blip r:embed="rId11" cstate="print"/>
          <a:srcRect/>
          <a:stretch>
            <a:fillRect/>
          </a:stretch>
        </p:blipFill>
        <p:spPr bwMode="auto">
          <a:xfrm>
            <a:off x="1763713" y="5707063"/>
            <a:ext cx="2160587" cy="1150937"/>
          </a:xfrm>
          <a:prstGeom prst="rect">
            <a:avLst/>
          </a:prstGeom>
          <a:noFill/>
          <a:ln w="9525">
            <a:noFill/>
            <a:miter lim="800000"/>
            <a:headEnd/>
            <a:tailEnd/>
          </a:ln>
        </p:spPr>
      </p:pic>
      <p:pic>
        <p:nvPicPr>
          <p:cNvPr id="11274" name="Picture 10" descr="004s">
            <a:hlinkClick r:id="rId12"/>
          </p:cNvPr>
          <p:cNvPicPr>
            <a:picLocks noChangeAspect="1" noChangeArrowheads="1"/>
          </p:cNvPicPr>
          <p:nvPr/>
        </p:nvPicPr>
        <p:blipFill>
          <a:blip r:embed="rId13" cstate="print"/>
          <a:srcRect/>
          <a:stretch>
            <a:fillRect/>
          </a:stretch>
        </p:blipFill>
        <p:spPr bwMode="auto">
          <a:xfrm>
            <a:off x="2916238" y="4724400"/>
            <a:ext cx="2160587" cy="1447800"/>
          </a:xfrm>
          <a:prstGeom prst="rect">
            <a:avLst/>
          </a:prstGeom>
          <a:noFill/>
          <a:ln w="9525">
            <a:noFill/>
            <a:miter lim="800000"/>
            <a:headEnd/>
            <a:tailEnd/>
          </a:ln>
        </p:spPr>
      </p:pic>
      <p:pic>
        <p:nvPicPr>
          <p:cNvPr id="11275" name="Picture 11" descr="009s">
            <a:hlinkClick r:id="rId14"/>
          </p:cNvPr>
          <p:cNvPicPr>
            <a:picLocks noChangeAspect="1" noChangeArrowheads="1"/>
          </p:cNvPicPr>
          <p:nvPr/>
        </p:nvPicPr>
        <p:blipFill>
          <a:blip r:embed="rId15" cstate="print"/>
          <a:srcRect/>
          <a:stretch>
            <a:fillRect/>
          </a:stretch>
        </p:blipFill>
        <p:spPr bwMode="auto">
          <a:xfrm>
            <a:off x="5795963" y="4292600"/>
            <a:ext cx="2160587" cy="1296988"/>
          </a:xfrm>
          <a:prstGeom prst="rect">
            <a:avLst/>
          </a:prstGeom>
          <a:noFill/>
          <a:ln w="9525">
            <a:noFill/>
            <a:miter lim="800000"/>
            <a:headEnd/>
            <a:tailEnd/>
          </a:ln>
        </p:spPr>
      </p:pic>
      <p:pic>
        <p:nvPicPr>
          <p:cNvPr id="11276" name="Picture 12" descr="008s">
            <a:hlinkClick r:id="rId16"/>
          </p:cNvPr>
          <p:cNvPicPr>
            <a:picLocks noChangeAspect="1" noChangeArrowheads="1"/>
          </p:cNvPicPr>
          <p:nvPr/>
        </p:nvPicPr>
        <p:blipFill>
          <a:blip r:embed="rId17" cstate="print"/>
          <a:srcRect/>
          <a:stretch>
            <a:fillRect/>
          </a:stretch>
        </p:blipFill>
        <p:spPr bwMode="auto">
          <a:xfrm>
            <a:off x="2124075" y="3789363"/>
            <a:ext cx="2087563" cy="1268412"/>
          </a:xfrm>
          <a:prstGeom prst="rect">
            <a:avLst/>
          </a:prstGeom>
          <a:noFill/>
          <a:ln w="9525">
            <a:noFill/>
            <a:miter lim="800000"/>
            <a:headEnd/>
            <a:tailEnd/>
          </a:ln>
        </p:spPr>
      </p:pic>
      <p:pic>
        <p:nvPicPr>
          <p:cNvPr id="11277" name="Picture 13" descr="007s">
            <a:hlinkClick r:id="rId18"/>
          </p:cNvPr>
          <p:cNvPicPr>
            <a:picLocks noChangeAspect="1" noChangeArrowheads="1"/>
          </p:cNvPicPr>
          <p:nvPr/>
        </p:nvPicPr>
        <p:blipFill>
          <a:blip r:embed="rId19" cstate="print"/>
          <a:srcRect/>
          <a:stretch>
            <a:fillRect/>
          </a:stretch>
        </p:blipFill>
        <p:spPr bwMode="auto">
          <a:xfrm>
            <a:off x="1042988" y="4581525"/>
            <a:ext cx="1571625" cy="1412875"/>
          </a:xfrm>
          <a:prstGeom prst="rect">
            <a:avLst/>
          </a:prstGeom>
          <a:noFill/>
          <a:ln w="9525">
            <a:noFill/>
            <a:miter lim="800000"/>
            <a:headEnd/>
            <a:tailEnd/>
          </a:ln>
        </p:spPr>
      </p:pic>
      <p:pic>
        <p:nvPicPr>
          <p:cNvPr id="11279" name="Picture 15" descr="011s">
            <a:hlinkClick r:id="rId20"/>
          </p:cNvPr>
          <p:cNvPicPr>
            <a:picLocks noChangeAspect="1" noChangeArrowheads="1"/>
          </p:cNvPicPr>
          <p:nvPr/>
        </p:nvPicPr>
        <p:blipFill>
          <a:blip r:embed="rId21" cstate="print"/>
          <a:srcRect/>
          <a:stretch>
            <a:fillRect/>
          </a:stretch>
        </p:blipFill>
        <p:spPr bwMode="auto">
          <a:xfrm>
            <a:off x="0" y="2133600"/>
            <a:ext cx="2303463" cy="1628775"/>
          </a:xfrm>
          <a:prstGeom prst="rect">
            <a:avLst/>
          </a:prstGeom>
          <a:noFill/>
          <a:ln w="9525">
            <a:noFill/>
            <a:miter lim="800000"/>
            <a:headEnd/>
            <a:tailEnd/>
          </a:ln>
        </p:spPr>
      </p:pic>
      <p:pic>
        <p:nvPicPr>
          <p:cNvPr id="11280" name="Picture 16" descr="010s">
            <a:hlinkClick r:id="rId22"/>
          </p:cNvPr>
          <p:cNvPicPr>
            <a:picLocks noChangeAspect="1" noChangeArrowheads="1"/>
          </p:cNvPicPr>
          <p:nvPr/>
        </p:nvPicPr>
        <p:blipFill>
          <a:blip r:embed="rId23" cstate="print"/>
          <a:srcRect/>
          <a:stretch>
            <a:fillRect/>
          </a:stretch>
        </p:blipFill>
        <p:spPr bwMode="auto">
          <a:xfrm>
            <a:off x="611188" y="3573463"/>
            <a:ext cx="1574800" cy="1239837"/>
          </a:xfrm>
          <a:prstGeom prst="rect">
            <a:avLst/>
          </a:prstGeom>
          <a:noFill/>
          <a:ln w="9525">
            <a:noFill/>
            <a:miter lim="800000"/>
            <a:headEnd/>
            <a:tailEnd/>
          </a:ln>
        </p:spPr>
      </p:pic>
      <p:pic>
        <p:nvPicPr>
          <p:cNvPr id="11281" name="Picture 17" descr="015s">
            <a:hlinkClick r:id="rId24"/>
          </p:cNvPr>
          <p:cNvPicPr>
            <a:picLocks noChangeAspect="1" noChangeArrowheads="1"/>
          </p:cNvPicPr>
          <p:nvPr/>
        </p:nvPicPr>
        <p:blipFill>
          <a:blip r:embed="rId25" cstate="print"/>
          <a:srcRect/>
          <a:stretch>
            <a:fillRect/>
          </a:stretch>
        </p:blipFill>
        <p:spPr bwMode="auto">
          <a:xfrm>
            <a:off x="4211638" y="2997200"/>
            <a:ext cx="2376487" cy="1728788"/>
          </a:xfrm>
          <a:prstGeom prst="rect">
            <a:avLst/>
          </a:prstGeom>
          <a:noFill/>
          <a:ln w="9525">
            <a:noFill/>
            <a:miter lim="800000"/>
            <a:headEnd/>
            <a:tailEnd/>
          </a:ln>
        </p:spPr>
      </p:pic>
      <p:pic>
        <p:nvPicPr>
          <p:cNvPr id="11282" name="Picture 18" descr="014s">
            <a:hlinkClick r:id="rId26"/>
          </p:cNvPr>
          <p:cNvPicPr>
            <a:picLocks noChangeAspect="1" noChangeArrowheads="1"/>
          </p:cNvPicPr>
          <p:nvPr/>
        </p:nvPicPr>
        <p:blipFill>
          <a:blip r:embed="rId27" cstate="print"/>
          <a:srcRect/>
          <a:stretch>
            <a:fillRect/>
          </a:stretch>
        </p:blipFill>
        <p:spPr bwMode="auto">
          <a:xfrm>
            <a:off x="3851275" y="1989138"/>
            <a:ext cx="2290763" cy="1800225"/>
          </a:xfrm>
          <a:prstGeom prst="rect">
            <a:avLst/>
          </a:prstGeom>
          <a:noFill/>
          <a:ln w="9525">
            <a:noFill/>
            <a:miter lim="800000"/>
            <a:headEnd/>
            <a:tailEnd/>
          </a:ln>
        </p:spPr>
      </p:pic>
      <p:pic>
        <p:nvPicPr>
          <p:cNvPr id="11283" name="Picture 19" descr="013s">
            <a:hlinkClick r:id="rId28"/>
          </p:cNvPr>
          <p:cNvPicPr>
            <a:picLocks noChangeAspect="1" noChangeArrowheads="1"/>
          </p:cNvPicPr>
          <p:nvPr/>
        </p:nvPicPr>
        <p:blipFill>
          <a:blip r:embed="rId29" cstate="print"/>
          <a:srcRect/>
          <a:stretch>
            <a:fillRect/>
          </a:stretch>
        </p:blipFill>
        <p:spPr bwMode="auto">
          <a:xfrm>
            <a:off x="1763713" y="2133600"/>
            <a:ext cx="1895475" cy="19431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268"/>
                                        </p:tgtEl>
                                        <p:attrNameLst>
                                          <p:attrName>style.visibility</p:attrName>
                                        </p:attrNameLst>
                                      </p:cBhvr>
                                      <p:to>
                                        <p:strVal val="visible"/>
                                      </p:to>
                                    </p:set>
                                    <p:anim calcmode="lin" valueType="num">
                                      <p:cBhvr additive="base">
                                        <p:cTn id="7" dur="500" fill="hold"/>
                                        <p:tgtEl>
                                          <p:spTgt spid="11268"/>
                                        </p:tgtEl>
                                        <p:attrNameLst>
                                          <p:attrName>ppt_x</p:attrName>
                                        </p:attrNameLst>
                                      </p:cBhvr>
                                      <p:tavLst>
                                        <p:tav tm="0">
                                          <p:val>
                                            <p:strVal val="#ppt_x"/>
                                          </p:val>
                                        </p:tav>
                                        <p:tav tm="100000">
                                          <p:val>
                                            <p:strVal val="#ppt_x"/>
                                          </p:val>
                                        </p:tav>
                                      </p:tavLst>
                                    </p:anim>
                                    <p:anim calcmode="lin" valueType="num">
                                      <p:cBhvr additive="base">
                                        <p:cTn id="8" dur="500" fill="hold"/>
                                        <p:tgtEl>
                                          <p:spTgt spid="1126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11269"/>
                                        </p:tgtEl>
                                        <p:attrNameLst>
                                          <p:attrName>style.visibility</p:attrName>
                                        </p:attrNameLst>
                                      </p:cBhvr>
                                      <p:to>
                                        <p:strVal val="visible"/>
                                      </p:to>
                                    </p:set>
                                    <p:animEffect transition="in" filter="slide(fromBottom)">
                                      <p:cBhvr>
                                        <p:cTn id="13" dur="500"/>
                                        <p:tgtEl>
                                          <p:spTgt spid="11269"/>
                                        </p:tgtEl>
                                      </p:cBhvr>
                                    </p:animEffect>
                                  </p:childTnLst>
                                </p:cTn>
                              </p:par>
                              <p:par>
                                <p:cTn id="14" presetID="12" presetClass="entr" presetSubtype="4" fill="hold" nodeType="withEffect">
                                  <p:stCondLst>
                                    <p:cond delay="0"/>
                                  </p:stCondLst>
                                  <p:childTnLst>
                                    <p:set>
                                      <p:cBhvr>
                                        <p:cTn id="15" dur="1" fill="hold">
                                          <p:stCondLst>
                                            <p:cond delay="0"/>
                                          </p:stCondLst>
                                        </p:cTn>
                                        <p:tgtEl>
                                          <p:spTgt spid="11272"/>
                                        </p:tgtEl>
                                        <p:attrNameLst>
                                          <p:attrName>style.visibility</p:attrName>
                                        </p:attrNameLst>
                                      </p:cBhvr>
                                      <p:to>
                                        <p:strVal val="visible"/>
                                      </p:to>
                                    </p:set>
                                    <p:animEffect transition="in" filter="slide(fromBottom)">
                                      <p:cBhvr>
                                        <p:cTn id="16" dur="500"/>
                                        <p:tgtEl>
                                          <p:spTgt spid="11272"/>
                                        </p:tgtEl>
                                      </p:cBhvr>
                                    </p:animEffect>
                                  </p:childTnLst>
                                </p:cTn>
                              </p:par>
                              <p:par>
                                <p:cTn id="17" presetID="12" presetClass="entr" presetSubtype="4" fill="hold" nodeType="withEffect">
                                  <p:stCondLst>
                                    <p:cond delay="0"/>
                                  </p:stCondLst>
                                  <p:childTnLst>
                                    <p:set>
                                      <p:cBhvr>
                                        <p:cTn id="18" dur="1" fill="hold">
                                          <p:stCondLst>
                                            <p:cond delay="0"/>
                                          </p:stCondLst>
                                        </p:cTn>
                                        <p:tgtEl>
                                          <p:spTgt spid="11270"/>
                                        </p:tgtEl>
                                        <p:attrNameLst>
                                          <p:attrName>style.visibility</p:attrName>
                                        </p:attrNameLst>
                                      </p:cBhvr>
                                      <p:to>
                                        <p:strVal val="visible"/>
                                      </p:to>
                                    </p:set>
                                    <p:animEffect transition="in" filter="slide(fromBottom)">
                                      <p:cBhvr>
                                        <p:cTn id="19" dur="500"/>
                                        <p:tgtEl>
                                          <p:spTgt spid="11270"/>
                                        </p:tgtEl>
                                      </p:cBhvr>
                                    </p:animEffect>
                                  </p:childTnLst>
                                </p:cTn>
                              </p:par>
                              <p:par>
                                <p:cTn id="20" presetID="12" presetClass="entr" presetSubtype="4" fill="hold" nodeType="withEffect">
                                  <p:stCondLst>
                                    <p:cond delay="0"/>
                                  </p:stCondLst>
                                  <p:childTnLst>
                                    <p:set>
                                      <p:cBhvr>
                                        <p:cTn id="21" dur="1" fill="hold">
                                          <p:stCondLst>
                                            <p:cond delay="0"/>
                                          </p:stCondLst>
                                        </p:cTn>
                                        <p:tgtEl>
                                          <p:spTgt spid="11273"/>
                                        </p:tgtEl>
                                        <p:attrNameLst>
                                          <p:attrName>style.visibility</p:attrName>
                                        </p:attrNameLst>
                                      </p:cBhvr>
                                      <p:to>
                                        <p:strVal val="visible"/>
                                      </p:to>
                                    </p:set>
                                    <p:animEffect transition="in" filter="slide(fromBottom)">
                                      <p:cBhvr>
                                        <p:cTn id="22" dur="500"/>
                                        <p:tgtEl>
                                          <p:spTgt spid="11273"/>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1271"/>
                                        </p:tgtEl>
                                        <p:attrNameLst>
                                          <p:attrName>style.visibility</p:attrName>
                                        </p:attrNameLst>
                                      </p:cBhvr>
                                      <p:to>
                                        <p:strVal val="visible"/>
                                      </p:to>
                                    </p:set>
                                    <p:anim calcmode="lin" valueType="num">
                                      <p:cBhvr additive="base">
                                        <p:cTn id="27" dur="500" fill="hold"/>
                                        <p:tgtEl>
                                          <p:spTgt spid="11271"/>
                                        </p:tgtEl>
                                        <p:attrNameLst>
                                          <p:attrName>ppt_x</p:attrName>
                                        </p:attrNameLst>
                                      </p:cBhvr>
                                      <p:tavLst>
                                        <p:tav tm="0">
                                          <p:val>
                                            <p:strVal val="#ppt_x"/>
                                          </p:val>
                                        </p:tav>
                                        <p:tav tm="100000">
                                          <p:val>
                                            <p:strVal val="#ppt_x"/>
                                          </p:val>
                                        </p:tav>
                                      </p:tavLst>
                                    </p:anim>
                                    <p:anim calcmode="lin" valueType="num">
                                      <p:cBhvr additive="base">
                                        <p:cTn id="28" dur="500" fill="hold"/>
                                        <p:tgtEl>
                                          <p:spTgt spid="11271"/>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1275"/>
                                        </p:tgtEl>
                                        <p:attrNameLst>
                                          <p:attrName>style.visibility</p:attrName>
                                        </p:attrNameLst>
                                      </p:cBhvr>
                                      <p:to>
                                        <p:strVal val="visible"/>
                                      </p:to>
                                    </p:set>
                                    <p:anim calcmode="lin" valueType="num">
                                      <p:cBhvr additive="base">
                                        <p:cTn id="31" dur="500" fill="hold"/>
                                        <p:tgtEl>
                                          <p:spTgt spid="11275"/>
                                        </p:tgtEl>
                                        <p:attrNameLst>
                                          <p:attrName>ppt_x</p:attrName>
                                        </p:attrNameLst>
                                      </p:cBhvr>
                                      <p:tavLst>
                                        <p:tav tm="0">
                                          <p:val>
                                            <p:strVal val="#ppt_x"/>
                                          </p:val>
                                        </p:tav>
                                        <p:tav tm="100000">
                                          <p:val>
                                            <p:strVal val="#ppt_x"/>
                                          </p:val>
                                        </p:tav>
                                      </p:tavLst>
                                    </p:anim>
                                    <p:anim calcmode="lin" valueType="num">
                                      <p:cBhvr additive="base">
                                        <p:cTn id="32" dur="500" fill="hold"/>
                                        <p:tgtEl>
                                          <p:spTgt spid="11275"/>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274"/>
                                        </p:tgtEl>
                                        <p:attrNameLst>
                                          <p:attrName>style.visibility</p:attrName>
                                        </p:attrNameLst>
                                      </p:cBhvr>
                                      <p:to>
                                        <p:strVal val="visible"/>
                                      </p:to>
                                    </p:set>
                                    <p:anim calcmode="lin" valueType="num">
                                      <p:cBhvr additive="base">
                                        <p:cTn id="35" dur="500" fill="hold"/>
                                        <p:tgtEl>
                                          <p:spTgt spid="11274"/>
                                        </p:tgtEl>
                                        <p:attrNameLst>
                                          <p:attrName>ppt_x</p:attrName>
                                        </p:attrNameLst>
                                      </p:cBhvr>
                                      <p:tavLst>
                                        <p:tav tm="0">
                                          <p:val>
                                            <p:strVal val="#ppt_x"/>
                                          </p:val>
                                        </p:tav>
                                        <p:tav tm="100000">
                                          <p:val>
                                            <p:strVal val="#ppt_x"/>
                                          </p:val>
                                        </p:tav>
                                      </p:tavLst>
                                    </p:anim>
                                    <p:anim calcmode="lin" valueType="num">
                                      <p:cBhvr additive="base">
                                        <p:cTn id="36" dur="500" fill="hold"/>
                                        <p:tgtEl>
                                          <p:spTgt spid="11274"/>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1277"/>
                                        </p:tgtEl>
                                        <p:attrNameLst>
                                          <p:attrName>style.visibility</p:attrName>
                                        </p:attrNameLst>
                                      </p:cBhvr>
                                      <p:to>
                                        <p:strVal val="visible"/>
                                      </p:to>
                                    </p:set>
                                    <p:anim calcmode="lin" valueType="num">
                                      <p:cBhvr additive="base">
                                        <p:cTn id="39" dur="500" fill="hold"/>
                                        <p:tgtEl>
                                          <p:spTgt spid="11277"/>
                                        </p:tgtEl>
                                        <p:attrNameLst>
                                          <p:attrName>ppt_x</p:attrName>
                                        </p:attrNameLst>
                                      </p:cBhvr>
                                      <p:tavLst>
                                        <p:tav tm="0">
                                          <p:val>
                                            <p:strVal val="#ppt_x"/>
                                          </p:val>
                                        </p:tav>
                                        <p:tav tm="100000">
                                          <p:val>
                                            <p:strVal val="#ppt_x"/>
                                          </p:val>
                                        </p:tav>
                                      </p:tavLst>
                                    </p:anim>
                                    <p:anim calcmode="lin" valueType="num">
                                      <p:cBhvr additive="base">
                                        <p:cTn id="40" dur="500" fill="hold"/>
                                        <p:tgtEl>
                                          <p:spTgt spid="11277"/>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11281"/>
                                        </p:tgtEl>
                                        <p:attrNameLst>
                                          <p:attrName>style.visibility</p:attrName>
                                        </p:attrNameLst>
                                      </p:cBhvr>
                                      <p:to>
                                        <p:strVal val="visible"/>
                                      </p:to>
                                    </p:set>
                                    <p:anim calcmode="lin" valueType="num">
                                      <p:cBhvr additive="base">
                                        <p:cTn id="45" dur="500" fill="hold"/>
                                        <p:tgtEl>
                                          <p:spTgt spid="11281"/>
                                        </p:tgtEl>
                                        <p:attrNameLst>
                                          <p:attrName>ppt_x</p:attrName>
                                        </p:attrNameLst>
                                      </p:cBhvr>
                                      <p:tavLst>
                                        <p:tav tm="0">
                                          <p:val>
                                            <p:strVal val="#ppt_x"/>
                                          </p:val>
                                        </p:tav>
                                        <p:tav tm="100000">
                                          <p:val>
                                            <p:strVal val="#ppt_x"/>
                                          </p:val>
                                        </p:tav>
                                      </p:tavLst>
                                    </p:anim>
                                    <p:anim calcmode="lin" valueType="num">
                                      <p:cBhvr additive="base">
                                        <p:cTn id="46" dur="500" fill="hold"/>
                                        <p:tgtEl>
                                          <p:spTgt spid="11281"/>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11276"/>
                                        </p:tgtEl>
                                        <p:attrNameLst>
                                          <p:attrName>style.visibility</p:attrName>
                                        </p:attrNameLst>
                                      </p:cBhvr>
                                      <p:to>
                                        <p:strVal val="visible"/>
                                      </p:to>
                                    </p:set>
                                    <p:anim calcmode="lin" valueType="num">
                                      <p:cBhvr additive="base">
                                        <p:cTn id="49" dur="500" fill="hold"/>
                                        <p:tgtEl>
                                          <p:spTgt spid="11276"/>
                                        </p:tgtEl>
                                        <p:attrNameLst>
                                          <p:attrName>ppt_x</p:attrName>
                                        </p:attrNameLst>
                                      </p:cBhvr>
                                      <p:tavLst>
                                        <p:tav tm="0">
                                          <p:val>
                                            <p:strVal val="#ppt_x"/>
                                          </p:val>
                                        </p:tav>
                                        <p:tav tm="100000">
                                          <p:val>
                                            <p:strVal val="#ppt_x"/>
                                          </p:val>
                                        </p:tav>
                                      </p:tavLst>
                                    </p:anim>
                                    <p:anim calcmode="lin" valueType="num">
                                      <p:cBhvr additive="base">
                                        <p:cTn id="50" dur="500" fill="hold"/>
                                        <p:tgtEl>
                                          <p:spTgt spid="11276"/>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11280"/>
                                        </p:tgtEl>
                                        <p:attrNameLst>
                                          <p:attrName>style.visibility</p:attrName>
                                        </p:attrNameLst>
                                      </p:cBhvr>
                                      <p:to>
                                        <p:strVal val="visible"/>
                                      </p:to>
                                    </p:set>
                                    <p:anim calcmode="lin" valueType="num">
                                      <p:cBhvr additive="base">
                                        <p:cTn id="53" dur="500" fill="hold"/>
                                        <p:tgtEl>
                                          <p:spTgt spid="11280"/>
                                        </p:tgtEl>
                                        <p:attrNameLst>
                                          <p:attrName>ppt_x</p:attrName>
                                        </p:attrNameLst>
                                      </p:cBhvr>
                                      <p:tavLst>
                                        <p:tav tm="0">
                                          <p:val>
                                            <p:strVal val="#ppt_x"/>
                                          </p:val>
                                        </p:tav>
                                        <p:tav tm="100000">
                                          <p:val>
                                            <p:strVal val="#ppt_x"/>
                                          </p:val>
                                        </p:tav>
                                      </p:tavLst>
                                    </p:anim>
                                    <p:anim calcmode="lin" valueType="num">
                                      <p:cBhvr additive="base">
                                        <p:cTn id="54" dur="500" fill="hold"/>
                                        <p:tgtEl>
                                          <p:spTgt spid="11280"/>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1282"/>
                                        </p:tgtEl>
                                        <p:attrNameLst>
                                          <p:attrName>style.visibility</p:attrName>
                                        </p:attrNameLst>
                                      </p:cBhvr>
                                      <p:to>
                                        <p:strVal val="visible"/>
                                      </p:to>
                                    </p:set>
                                    <p:anim calcmode="lin" valueType="num">
                                      <p:cBhvr additive="base">
                                        <p:cTn id="59" dur="500" fill="hold"/>
                                        <p:tgtEl>
                                          <p:spTgt spid="11282"/>
                                        </p:tgtEl>
                                        <p:attrNameLst>
                                          <p:attrName>ppt_x</p:attrName>
                                        </p:attrNameLst>
                                      </p:cBhvr>
                                      <p:tavLst>
                                        <p:tav tm="0">
                                          <p:val>
                                            <p:strVal val="#ppt_x"/>
                                          </p:val>
                                        </p:tav>
                                        <p:tav tm="100000">
                                          <p:val>
                                            <p:strVal val="#ppt_x"/>
                                          </p:val>
                                        </p:tav>
                                      </p:tavLst>
                                    </p:anim>
                                    <p:anim calcmode="lin" valueType="num">
                                      <p:cBhvr additive="base">
                                        <p:cTn id="60" dur="500" fill="hold"/>
                                        <p:tgtEl>
                                          <p:spTgt spid="11282"/>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11279"/>
                                        </p:tgtEl>
                                        <p:attrNameLst>
                                          <p:attrName>style.visibility</p:attrName>
                                        </p:attrNameLst>
                                      </p:cBhvr>
                                      <p:to>
                                        <p:strVal val="visible"/>
                                      </p:to>
                                    </p:set>
                                    <p:anim calcmode="lin" valueType="num">
                                      <p:cBhvr additive="base">
                                        <p:cTn id="63" dur="500" fill="hold"/>
                                        <p:tgtEl>
                                          <p:spTgt spid="11279"/>
                                        </p:tgtEl>
                                        <p:attrNameLst>
                                          <p:attrName>ppt_x</p:attrName>
                                        </p:attrNameLst>
                                      </p:cBhvr>
                                      <p:tavLst>
                                        <p:tav tm="0">
                                          <p:val>
                                            <p:strVal val="#ppt_x"/>
                                          </p:val>
                                        </p:tav>
                                        <p:tav tm="100000">
                                          <p:val>
                                            <p:strVal val="#ppt_x"/>
                                          </p:val>
                                        </p:tav>
                                      </p:tavLst>
                                    </p:anim>
                                    <p:anim calcmode="lin" valueType="num">
                                      <p:cBhvr additive="base">
                                        <p:cTn id="64" dur="500" fill="hold"/>
                                        <p:tgtEl>
                                          <p:spTgt spid="11279"/>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11283"/>
                                        </p:tgtEl>
                                        <p:attrNameLst>
                                          <p:attrName>style.visibility</p:attrName>
                                        </p:attrNameLst>
                                      </p:cBhvr>
                                      <p:to>
                                        <p:strVal val="visible"/>
                                      </p:to>
                                    </p:set>
                                    <p:anim calcmode="lin" valueType="num">
                                      <p:cBhvr additive="base">
                                        <p:cTn id="67" dur="500" fill="hold"/>
                                        <p:tgtEl>
                                          <p:spTgt spid="11283"/>
                                        </p:tgtEl>
                                        <p:attrNameLst>
                                          <p:attrName>ppt_x</p:attrName>
                                        </p:attrNameLst>
                                      </p:cBhvr>
                                      <p:tavLst>
                                        <p:tav tm="0">
                                          <p:val>
                                            <p:strVal val="#ppt_x"/>
                                          </p:val>
                                        </p:tav>
                                        <p:tav tm="100000">
                                          <p:val>
                                            <p:strVal val="#ppt_x"/>
                                          </p:val>
                                        </p:tav>
                                      </p:tavLst>
                                    </p:anim>
                                    <p:anim calcmode="lin" valueType="num">
                                      <p:cBhvr additive="base">
                                        <p:cTn id="68" dur="500" fill="hold"/>
                                        <p:tgtEl>
                                          <p:spTgt spid="1128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xit" presetSubtype="4" fill="hold" nodeType="clickEffect">
                                  <p:stCondLst>
                                    <p:cond delay="0"/>
                                  </p:stCondLst>
                                  <p:childTnLst>
                                    <p:anim calcmode="lin" valueType="num">
                                      <p:cBhvr additive="base">
                                        <p:cTn id="72" dur="500"/>
                                        <p:tgtEl>
                                          <p:spTgt spid="11270"/>
                                        </p:tgtEl>
                                        <p:attrNameLst>
                                          <p:attrName>ppt_x</p:attrName>
                                        </p:attrNameLst>
                                      </p:cBhvr>
                                      <p:tavLst>
                                        <p:tav tm="0">
                                          <p:val>
                                            <p:strVal val="ppt_x"/>
                                          </p:val>
                                        </p:tav>
                                        <p:tav tm="100000">
                                          <p:val>
                                            <p:strVal val="ppt_x"/>
                                          </p:val>
                                        </p:tav>
                                      </p:tavLst>
                                    </p:anim>
                                    <p:anim calcmode="lin" valueType="num">
                                      <p:cBhvr additive="base">
                                        <p:cTn id="73" dur="500"/>
                                        <p:tgtEl>
                                          <p:spTgt spid="11270"/>
                                        </p:tgtEl>
                                        <p:attrNameLst>
                                          <p:attrName>ppt_y</p:attrName>
                                        </p:attrNameLst>
                                      </p:cBhvr>
                                      <p:tavLst>
                                        <p:tav tm="0">
                                          <p:val>
                                            <p:strVal val="ppt_y"/>
                                          </p:val>
                                        </p:tav>
                                        <p:tav tm="100000">
                                          <p:val>
                                            <p:strVal val="1+ppt_h/2"/>
                                          </p:val>
                                        </p:tav>
                                      </p:tavLst>
                                    </p:anim>
                                    <p:set>
                                      <p:cBhvr>
                                        <p:cTn id="74" dur="1" fill="hold">
                                          <p:stCondLst>
                                            <p:cond delay="499"/>
                                          </p:stCondLst>
                                        </p:cTn>
                                        <p:tgtEl>
                                          <p:spTgt spid="11270"/>
                                        </p:tgtEl>
                                        <p:attrNameLst>
                                          <p:attrName>style.visibility</p:attrName>
                                        </p:attrNameLst>
                                      </p:cBhvr>
                                      <p:to>
                                        <p:strVal val="hidden"/>
                                      </p:to>
                                    </p:set>
                                  </p:childTnLst>
                                </p:cTn>
                              </p:par>
                              <p:par>
                                <p:cTn id="75" presetID="2" presetClass="exit" presetSubtype="4" fill="hold" nodeType="withEffect">
                                  <p:stCondLst>
                                    <p:cond delay="0"/>
                                  </p:stCondLst>
                                  <p:childTnLst>
                                    <p:anim calcmode="lin" valueType="num">
                                      <p:cBhvr additive="base">
                                        <p:cTn id="76" dur="500"/>
                                        <p:tgtEl>
                                          <p:spTgt spid="11271"/>
                                        </p:tgtEl>
                                        <p:attrNameLst>
                                          <p:attrName>ppt_x</p:attrName>
                                        </p:attrNameLst>
                                      </p:cBhvr>
                                      <p:tavLst>
                                        <p:tav tm="0">
                                          <p:val>
                                            <p:strVal val="ppt_x"/>
                                          </p:val>
                                        </p:tav>
                                        <p:tav tm="100000">
                                          <p:val>
                                            <p:strVal val="ppt_x"/>
                                          </p:val>
                                        </p:tav>
                                      </p:tavLst>
                                    </p:anim>
                                    <p:anim calcmode="lin" valueType="num">
                                      <p:cBhvr additive="base">
                                        <p:cTn id="77" dur="500"/>
                                        <p:tgtEl>
                                          <p:spTgt spid="11271"/>
                                        </p:tgtEl>
                                        <p:attrNameLst>
                                          <p:attrName>ppt_y</p:attrName>
                                        </p:attrNameLst>
                                      </p:cBhvr>
                                      <p:tavLst>
                                        <p:tav tm="0">
                                          <p:val>
                                            <p:strVal val="ppt_y"/>
                                          </p:val>
                                        </p:tav>
                                        <p:tav tm="100000">
                                          <p:val>
                                            <p:strVal val="1+ppt_h/2"/>
                                          </p:val>
                                        </p:tav>
                                      </p:tavLst>
                                    </p:anim>
                                    <p:set>
                                      <p:cBhvr>
                                        <p:cTn id="78" dur="1" fill="hold">
                                          <p:stCondLst>
                                            <p:cond delay="499"/>
                                          </p:stCondLst>
                                        </p:cTn>
                                        <p:tgtEl>
                                          <p:spTgt spid="11271"/>
                                        </p:tgtEl>
                                        <p:attrNameLst>
                                          <p:attrName>style.visibility</p:attrName>
                                        </p:attrNameLst>
                                      </p:cBhvr>
                                      <p:to>
                                        <p:strVal val="hidden"/>
                                      </p:to>
                                    </p:set>
                                  </p:childTnLst>
                                </p:cTn>
                              </p:par>
                              <p:par>
                                <p:cTn id="79" presetID="2" presetClass="exit" presetSubtype="4" fill="hold" nodeType="withEffect">
                                  <p:stCondLst>
                                    <p:cond delay="0"/>
                                  </p:stCondLst>
                                  <p:childTnLst>
                                    <p:anim calcmode="lin" valueType="num">
                                      <p:cBhvr additive="base">
                                        <p:cTn id="80" dur="500"/>
                                        <p:tgtEl>
                                          <p:spTgt spid="11273"/>
                                        </p:tgtEl>
                                        <p:attrNameLst>
                                          <p:attrName>ppt_x</p:attrName>
                                        </p:attrNameLst>
                                      </p:cBhvr>
                                      <p:tavLst>
                                        <p:tav tm="0">
                                          <p:val>
                                            <p:strVal val="ppt_x"/>
                                          </p:val>
                                        </p:tav>
                                        <p:tav tm="100000">
                                          <p:val>
                                            <p:strVal val="ppt_x"/>
                                          </p:val>
                                        </p:tav>
                                      </p:tavLst>
                                    </p:anim>
                                    <p:anim calcmode="lin" valueType="num">
                                      <p:cBhvr additive="base">
                                        <p:cTn id="81" dur="500"/>
                                        <p:tgtEl>
                                          <p:spTgt spid="11273"/>
                                        </p:tgtEl>
                                        <p:attrNameLst>
                                          <p:attrName>ppt_y</p:attrName>
                                        </p:attrNameLst>
                                      </p:cBhvr>
                                      <p:tavLst>
                                        <p:tav tm="0">
                                          <p:val>
                                            <p:strVal val="ppt_y"/>
                                          </p:val>
                                        </p:tav>
                                        <p:tav tm="100000">
                                          <p:val>
                                            <p:strVal val="1+ppt_h/2"/>
                                          </p:val>
                                        </p:tav>
                                      </p:tavLst>
                                    </p:anim>
                                    <p:set>
                                      <p:cBhvr>
                                        <p:cTn id="82" dur="1" fill="hold">
                                          <p:stCondLst>
                                            <p:cond delay="499"/>
                                          </p:stCondLst>
                                        </p:cTn>
                                        <p:tgtEl>
                                          <p:spTgt spid="11273"/>
                                        </p:tgtEl>
                                        <p:attrNameLst>
                                          <p:attrName>style.visibility</p:attrName>
                                        </p:attrNameLst>
                                      </p:cBhvr>
                                      <p:to>
                                        <p:strVal val="hidden"/>
                                      </p:to>
                                    </p:set>
                                  </p:childTnLst>
                                </p:cTn>
                              </p:par>
                              <p:par>
                                <p:cTn id="83" presetID="2" presetClass="exit" presetSubtype="4" fill="hold" nodeType="withEffect">
                                  <p:stCondLst>
                                    <p:cond delay="0"/>
                                  </p:stCondLst>
                                  <p:childTnLst>
                                    <p:anim calcmode="lin" valueType="num">
                                      <p:cBhvr additive="base">
                                        <p:cTn id="84" dur="500"/>
                                        <p:tgtEl>
                                          <p:spTgt spid="11274"/>
                                        </p:tgtEl>
                                        <p:attrNameLst>
                                          <p:attrName>ppt_x</p:attrName>
                                        </p:attrNameLst>
                                      </p:cBhvr>
                                      <p:tavLst>
                                        <p:tav tm="0">
                                          <p:val>
                                            <p:strVal val="ppt_x"/>
                                          </p:val>
                                        </p:tav>
                                        <p:tav tm="100000">
                                          <p:val>
                                            <p:strVal val="ppt_x"/>
                                          </p:val>
                                        </p:tav>
                                      </p:tavLst>
                                    </p:anim>
                                    <p:anim calcmode="lin" valueType="num">
                                      <p:cBhvr additive="base">
                                        <p:cTn id="85" dur="500"/>
                                        <p:tgtEl>
                                          <p:spTgt spid="11274"/>
                                        </p:tgtEl>
                                        <p:attrNameLst>
                                          <p:attrName>ppt_y</p:attrName>
                                        </p:attrNameLst>
                                      </p:cBhvr>
                                      <p:tavLst>
                                        <p:tav tm="0">
                                          <p:val>
                                            <p:strVal val="ppt_y"/>
                                          </p:val>
                                        </p:tav>
                                        <p:tav tm="100000">
                                          <p:val>
                                            <p:strVal val="1+ppt_h/2"/>
                                          </p:val>
                                        </p:tav>
                                      </p:tavLst>
                                    </p:anim>
                                    <p:set>
                                      <p:cBhvr>
                                        <p:cTn id="86" dur="1" fill="hold">
                                          <p:stCondLst>
                                            <p:cond delay="499"/>
                                          </p:stCondLst>
                                        </p:cTn>
                                        <p:tgtEl>
                                          <p:spTgt spid="11274"/>
                                        </p:tgtEl>
                                        <p:attrNameLst>
                                          <p:attrName>style.visibility</p:attrName>
                                        </p:attrNameLst>
                                      </p:cBhvr>
                                      <p:to>
                                        <p:strVal val="hidden"/>
                                      </p:to>
                                    </p:set>
                                  </p:childTnLst>
                                </p:cTn>
                              </p:par>
                              <p:par>
                                <p:cTn id="87" presetID="2" presetClass="exit" presetSubtype="4" fill="hold" nodeType="withEffect">
                                  <p:stCondLst>
                                    <p:cond delay="0"/>
                                  </p:stCondLst>
                                  <p:childTnLst>
                                    <p:anim calcmode="lin" valueType="num">
                                      <p:cBhvr additive="base">
                                        <p:cTn id="88" dur="500"/>
                                        <p:tgtEl>
                                          <p:spTgt spid="11275"/>
                                        </p:tgtEl>
                                        <p:attrNameLst>
                                          <p:attrName>ppt_x</p:attrName>
                                        </p:attrNameLst>
                                      </p:cBhvr>
                                      <p:tavLst>
                                        <p:tav tm="0">
                                          <p:val>
                                            <p:strVal val="ppt_x"/>
                                          </p:val>
                                        </p:tav>
                                        <p:tav tm="100000">
                                          <p:val>
                                            <p:strVal val="ppt_x"/>
                                          </p:val>
                                        </p:tav>
                                      </p:tavLst>
                                    </p:anim>
                                    <p:anim calcmode="lin" valueType="num">
                                      <p:cBhvr additive="base">
                                        <p:cTn id="89" dur="500"/>
                                        <p:tgtEl>
                                          <p:spTgt spid="11275"/>
                                        </p:tgtEl>
                                        <p:attrNameLst>
                                          <p:attrName>ppt_y</p:attrName>
                                        </p:attrNameLst>
                                      </p:cBhvr>
                                      <p:tavLst>
                                        <p:tav tm="0">
                                          <p:val>
                                            <p:strVal val="ppt_y"/>
                                          </p:val>
                                        </p:tav>
                                        <p:tav tm="100000">
                                          <p:val>
                                            <p:strVal val="1+ppt_h/2"/>
                                          </p:val>
                                        </p:tav>
                                      </p:tavLst>
                                    </p:anim>
                                    <p:set>
                                      <p:cBhvr>
                                        <p:cTn id="90" dur="1" fill="hold">
                                          <p:stCondLst>
                                            <p:cond delay="499"/>
                                          </p:stCondLst>
                                        </p:cTn>
                                        <p:tgtEl>
                                          <p:spTgt spid="11275"/>
                                        </p:tgtEl>
                                        <p:attrNameLst>
                                          <p:attrName>style.visibility</p:attrName>
                                        </p:attrNameLst>
                                      </p:cBhvr>
                                      <p:to>
                                        <p:strVal val="hidden"/>
                                      </p:to>
                                    </p:set>
                                  </p:childTnLst>
                                </p:cTn>
                              </p:par>
                              <p:par>
                                <p:cTn id="91" presetID="2" presetClass="exit" presetSubtype="4" fill="hold" nodeType="withEffect">
                                  <p:stCondLst>
                                    <p:cond delay="0"/>
                                  </p:stCondLst>
                                  <p:childTnLst>
                                    <p:anim calcmode="lin" valueType="num">
                                      <p:cBhvr additive="base">
                                        <p:cTn id="92" dur="500"/>
                                        <p:tgtEl>
                                          <p:spTgt spid="11276"/>
                                        </p:tgtEl>
                                        <p:attrNameLst>
                                          <p:attrName>ppt_x</p:attrName>
                                        </p:attrNameLst>
                                      </p:cBhvr>
                                      <p:tavLst>
                                        <p:tav tm="0">
                                          <p:val>
                                            <p:strVal val="ppt_x"/>
                                          </p:val>
                                        </p:tav>
                                        <p:tav tm="100000">
                                          <p:val>
                                            <p:strVal val="ppt_x"/>
                                          </p:val>
                                        </p:tav>
                                      </p:tavLst>
                                    </p:anim>
                                    <p:anim calcmode="lin" valueType="num">
                                      <p:cBhvr additive="base">
                                        <p:cTn id="93" dur="500"/>
                                        <p:tgtEl>
                                          <p:spTgt spid="11276"/>
                                        </p:tgtEl>
                                        <p:attrNameLst>
                                          <p:attrName>ppt_y</p:attrName>
                                        </p:attrNameLst>
                                      </p:cBhvr>
                                      <p:tavLst>
                                        <p:tav tm="0">
                                          <p:val>
                                            <p:strVal val="ppt_y"/>
                                          </p:val>
                                        </p:tav>
                                        <p:tav tm="100000">
                                          <p:val>
                                            <p:strVal val="1+ppt_h/2"/>
                                          </p:val>
                                        </p:tav>
                                      </p:tavLst>
                                    </p:anim>
                                    <p:set>
                                      <p:cBhvr>
                                        <p:cTn id="94" dur="1" fill="hold">
                                          <p:stCondLst>
                                            <p:cond delay="499"/>
                                          </p:stCondLst>
                                        </p:cTn>
                                        <p:tgtEl>
                                          <p:spTgt spid="11276"/>
                                        </p:tgtEl>
                                        <p:attrNameLst>
                                          <p:attrName>style.visibility</p:attrName>
                                        </p:attrNameLst>
                                      </p:cBhvr>
                                      <p:to>
                                        <p:strVal val="hidden"/>
                                      </p:to>
                                    </p:set>
                                  </p:childTnLst>
                                </p:cTn>
                              </p:par>
                              <p:par>
                                <p:cTn id="95" presetID="2" presetClass="exit" presetSubtype="4" fill="hold" nodeType="withEffect">
                                  <p:stCondLst>
                                    <p:cond delay="0"/>
                                  </p:stCondLst>
                                  <p:childTnLst>
                                    <p:anim calcmode="lin" valueType="num">
                                      <p:cBhvr additive="base">
                                        <p:cTn id="96" dur="500"/>
                                        <p:tgtEl>
                                          <p:spTgt spid="11277"/>
                                        </p:tgtEl>
                                        <p:attrNameLst>
                                          <p:attrName>ppt_x</p:attrName>
                                        </p:attrNameLst>
                                      </p:cBhvr>
                                      <p:tavLst>
                                        <p:tav tm="0">
                                          <p:val>
                                            <p:strVal val="ppt_x"/>
                                          </p:val>
                                        </p:tav>
                                        <p:tav tm="100000">
                                          <p:val>
                                            <p:strVal val="ppt_x"/>
                                          </p:val>
                                        </p:tav>
                                      </p:tavLst>
                                    </p:anim>
                                    <p:anim calcmode="lin" valueType="num">
                                      <p:cBhvr additive="base">
                                        <p:cTn id="97" dur="500"/>
                                        <p:tgtEl>
                                          <p:spTgt spid="11277"/>
                                        </p:tgtEl>
                                        <p:attrNameLst>
                                          <p:attrName>ppt_y</p:attrName>
                                        </p:attrNameLst>
                                      </p:cBhvr>
                                      <p:tavLst>
                                        <p:tav tm="0">
                                          <p:val>
                                            <p:strVal val="ppt_y"/>
                                          </p:val>
                                        </p:tav>
                                        <p:tav tm="100000">
                                          <p:val>
                                            <p:strVal val="1+ppt_h/2"/>
                                          </p:val>
                                        </p:tav>
                                      </p:tavLst>
                                    </p:anim>
                                    <p:set>
                                      <p:cBhvr>
                                        <p:cTn id="98" dur="1" fill="hold">
                                          <p:stCondLst>
                                            <p:cond delay="499"/>
                                          </p:stCondLst>
                                        </p:cTn>
                                        <p:tgtEl>
                                          <p:spTgt spid="11277"/>
                                        </p:tgtEl>
                                        <p:attrNameLst>
                                          <p:attrName>style.visibility</p:attrName>
                                        </p:attrNameLst>
                                      </p:cBhvr>
                                      <p:to>
                                        <p:strVal val="hidden"/>
                                      </p:to>
                                    </p:set>
                                  </p:childTnLst>
                                </p:cTn>
                              </p:par>
                              <p:par>
                                <p:cTn id="99" presetID="2" presetClass="exit" presetSubtype="4" fill="hold" nodeType="withEffect">
                                  <p:stCondLst>
                                    <p:cond delay="0"/>
                                  </p:stCondLst>
                                  <p:childTnLst>
                                    <p:anim calcmode="lin" valueType="num">
                                      <p:cBhvr additive="base">
                                        <p:cTn id="100" dur="500"/>
                                        <p:tgtEl>
                                          <p:spTgt spid="11280"/>
                                        </p:tgtEl>
                                        <p:attrNameLst>
                                          <p:attrName>ppt_x</p:attrName>
                                        </p:attrNameLst>
                                      </p:cBhvr>
                                      <p:tavLst>
                                        <p:tav tm="0">
                                          <p:val>
                                            <p:strVal val="ppt_x"/>
                                          </p:val>
                                        </p:tav>
                                        <p:tav tm="100000">
                                          <p:val>
                                            <p:strVal val="ppt_x"/>
                                          </p:val>
                                        </p:tav>
                                      </p:tavLst>
                                    </p:anim>
                                    <p:anim calcmode="lin" valueType="num">
                                      <p:cBhvr additive="base">
                                        <p:cTn id="101" dur="500"/>
                                        <p:tgtEl>
                                          <p:spTgt spid="11280"/>
                                        </p:tgtEl>
                                        <p:attrNameLst>
                                          <p:attrName>ppt_y</p:attrName>
                                        </p:attrNameLst>
                                      </p:cBhvr>
                                      <p:tavLst>
                                        <p:tav tm="0">
                                          <p:val>
                                            <p:strVal val="ppt_y"/>
                                          </p:val>
                                        </p:tav>
                                        <p:tav tm="100000">
                                          <p:val>
                                            <p:strVal val="1+ppt_h/2"/>
                                          </p:val>
                                        </p:tav>
                                      </p:tavLst>
                                    </p:anim>
                                    <p:set>
                                      <p:cBhvr>
                                        <p:cTn id="102" dur="1" fill="hold">
                                          <p:stCondLst>
                                            <p:cond delay="499"/>
                                          </p:stCondLst>
                                        </p:cTn>
                                        <p:tgtEl>
                                          <p:spTgt spid="11280"/>
                                        </p:tgtEl>
                                        <p:attrNameLst>
                                          <p:attrName>style.visibility</p:attrName>
                                        </p:attrNameLst>
                                      </p:cBhvr>
                                      <p:to>
                                        <p:strVal val="hidden"/>
                                      </p:to>
                                    </p:set>
                                  </p:childTnLst>
                                </p:cTn>
                              </p:par>
                              <p:par>
                                <p:cTn id="103" presetID="2" presetClass="exit" presetSubtype="4" fill="hold" nodeType="withEffect">
                                  <p:stCondLst>
                                    <p:cond delay="0"/>
                                  </p:stCondLst>
                                  <p:childTnLst>
                                    <p:anim calcmode="lin" valueType="num">
                                      <p:cBhvr additive="base">
                                        <p:cTn id="104" dur="500"/>
                                        <p:tgtEl>
                                          <p:spTgt spid="11281"/>
                                        </p:tgtEl>
                                        <p:attrNameLst>
                                          <p:attrName>ppt_x</p:attrName>
                                        </p:attrNameLst>
                                      </p:cBhvr>
                                      <p:tavLst>
                                        <p:tav tm="0">
                                          <p:val>
                                            <p:strVal val="ppt_x"/>
                                          </p:val>
                                        </p:tav>
                                        <p:tav tm="100000">
                                          <p:val>
                                            <p:strVal val="ppt_x"/>
                                          </p:val>
                                        </p:tav>
                                      </p:tavLst>
                                    </p:anim>
                                    <p:anim calcmode="lin" valueType="num">
                                      <p:cBhvr additive="base">
                                        <p:cTn id="105" dur="500"/>
                                        <p:tgtEl>
                                          <p:spTgt spid="11281"/>
                                        </p:tgtEl>
                                        <p:attrNameLst>
                                          <p:attrName>ppt_y</p:attrName>
                                        </p:attrNameLst>
                                      </p:cBhvr>
                                      <p:tavLst>
                                        <p:tav tm="0">
                                          <p:val>
                                            <p:strVal val="ppt_y"/>
                                          </p:val>
                                        </p:tav>
                                        <p:tav tm="100000">
                                          <p:val>
                                            <p:strVal val="1+ppt_h/2"/>
                                          </p:val>
                                        </p:tav>
                                      </p:tavLst>
                                    </p:anim>
                                    <p:set>
                                      <p:cBhvr>
                                        <p:cTn id="106" dur="1" fill="hold">
                                          <p:stCondLst>
                                            <p:cond delay="499"/>
                                          </p:stCondLst>
                                        </p:cTn>
                                        <p:tgtEl>
                                          <p:spTgt spid="11281"/>
                                        </p:tgtEl>
                                        <p:attrNameLst>
                                          <p:attrName>style.visibility</p:attrName>
                                        </p:attrNameLst>
                                      </p:cBhvr>
                                      <p:to>
                                        <p:strVal val="hidden"/>
                                      </p:to>
                                    </p:set>
                                  </p:childTnLst>
                                </p:cTn>
                              </p:par>
                              <p:par>
                                <p:cTn id="107" presetID="2" presetClass="exit" presetSubtype="4" fill="hold" nodeType="withEffect">
                                  <p:stCondLst>
                                    <p:cond delay="0"/>
                                  </p:stCondLst>
                                  <p:childTnLst>
                                    <p:anim calcmode="lin" valueType="num">
                                      <p:cBhvr additive="base">
                                        <p:cTn id="108" dur="500"/>
                                        <p:tgtEl>
                                          <p:spTgt spid="11282"/>
                                        </p:tgtEl>
                                        <p:attrNameLst>
                                          <p:attrName>ppt_x</p:attrName>
                                        </p:attrNameLst>
                                      </p:cBhvr>
                                      <p:tavLst>
                                        <p:tav tm="0">
                                          <p:val>
                                            <p:strVal val="ppt_x"/>
                                          </p:val>
                                        </p:tav>
                                        <p:tav tm="100000">
                                          <p:val>
                                            <p:strVal val="ppt_x"/>
                                          </p:val>
                                        </p:tav>
                                      </p:tavLst>
                                    </p:anim>
                                    <p:anim calcmode="lin" valueType="num">
                                      <p:cBhvr additive="base">
                                        <p:cTn id="109" dur="500"/>
                                        <p:tgtEl>
                                          <p:spTgt spid="11282"/>
                                        </p:tgtEl>
                                        <p:attrNameLst>
                                          <p:attrName>ppt_y</p:attrName>
                                        </p:attrNameLst>
                                      </p:cBhvr>
                                      <p:tavLst>
                                        <p:tav tm="0">
                                          <p:val>
                                            <p:strVal val="ppt_y"/>
                                          </p:val>
                                        </p:tav>
                                        <p:tav tm="100000">
                                          <p:val>
                                            <p:strVal val="1+ppt_h/2"/>
                                          </p:val>
                                        </p:tav>
                                      </p:tavLst>
                                    </p:anim>
                                    <p:set>
                                      <p:cBhvr>
                                        <p:cTn id="110" dur="1" fill="hold">
                                          <p:stCondLst>
                                            <p:cond delay="499"/>
                                          </p:stCondLst>
                                        </p:cTn>
                                        <p:tgtEl>
                                          <p:spTgt spid="11282"/>
                                        </p:tgtEl>
                                        <p:attrNameLst>
                                          <p:attrName>style.visibility</p:attrName>
                                        </p:attrNameLst>
                                      </p:cBhvr>
                                      <p:to>
                                        <p:strVal val="hidden"/>
                                      </p:to>
                                    </p:set>
                                  </p:childTnLst>
                                </p:cTn>
                              </p:par>
                              <p:par>
                                <p:cTn id="111" presetID="2" presetClass="exit" presetSubtype="4" fill="hold" nodeType="withEffect">
                                  <p:stCondLst>
                                    <p:cond delay="0"/>
                                  </p:stCondLst>
                                  <p:childTnLst>
                                    <p:anim calcmode="lin" valueType="num">
                                      <p:cBhvr additive="base">
                                        <p:cTn id="112" dur="500"/>
                                        <p:tgtEl>
                                          <p:spTgt spid="11283"/>
                                        </p:tgtEl>
                                        <p:attrNameLst>
                                          <p:attrName>ppt_x</p:attrName>
                                        </p:attrNameLst>
                                      </p:cBhvr>
                                      <p:tavLst>
                                        <p:tav tm="0">
                                          <p:val>
                                            <p:strVal val="ppt_x"/>
                                          </p:val>
                                        </p:tav>
                                        <p:tav tm="100000">
                                          <p:val>
                                            <p:strVal val="ppt_x"/>
                                          </p:val>
                                        </p:tav>
                                      </p:tavLst>
                                    </p:anim>
                                    <p:anim calcmode="lin" valueType="num">
                                      <p:cBhvr additive="base">
                                        <p:cTn id="113" dur="500"/>
                                        <p:tgtEl>
                                          <p:spTgt spid="11283"/>
                                        </p:tgtEl>
                                        <p:attrNameLst>
                                          <p:attrName>ppt_y</p:attrName>
                                        </p:attrNameLst>
                                      </p:cBhvr>
                                      <p:tavLst>
                                        <p:tav tm="0">
                                          <p:val>
                                            <p:strVal val="ppt_y"/>
                                          </p:val>
                                        </p:tav>
                                        <p:tav tm="100000">
                                          <p:val>
                                            <p:strVal val="1+ppt_h/2"/>
                                          </p:val>
                                        </p:tav>
                                      </p:tavLst>
                                    </p:anim>
                                    <p:set>
                                      <p:cBhvr>
                                        <p:cTn id="114" dur="1" fill="hold">
                                          <p:stCondLst>
                                            <p:cond delay="499"/>
                                          </p:stCondLst>
                                        </p:cTn>
                                        <p:tgtEl>
                                          <p:spTgt spid="11283"/>
                                        </p:tgtEl>
                                        <p:attrNameLst>
                                          <p:attrName>style.visibility</p:attrName>
                                        </p:attrNameLst>
                                      </p:cBhvr>
                                      <p:to>
                                        <p:strVal val="hidden"/>
                                      </p:to>
                                    </p:set>
                                  </p:childTnLst>
                                </p:cTn>
                              </p:par>
                            </p:childTnLst>
                          </p:cTn>
                        </p:par>
                      </p:childTnLst>
                    </p:cTn>
                  </p:par>
                  <p:par>
                    <p:cTn id="115" fill="hold">
                      <p:stCondLst>
                        <p:cond delay="indefinite"/>
                      </p:stCondLst>
                      <p:childTnLst>
                        <p:par>
                          <p:cTn id="116" fill="hold">
                            <p:stCondLst>
                              <p:cond delay="0"/>
                            </p:stCondLst>
                            <p:childTnLst>
                              <p:par>
                                <p:cTn id="117" presetID="2" presetClass="exit" presetSubtype="4" fill="hold" nodeType="clickEffect">
                                  <p:stCondLst>
                                    <p:cond delay="0"/>
                                  </p:stCondLst>
                                  <p:childTnLst>
                                    <p:anim calcmode="lin" valueType="num">
                                      <p:cBhvr additive="base">
                                        <p:cTn id="118" dur="500"/>
                                        <p:tgtEl>
                                          <p:spTgt spid="11269"/>
                                        </p:tgtEl>
                                        <p:attrNameLst>
                                          <p:attrName>ppt_x</p:attrName>
                                        </p:attrNameLst>
                                      </p:cBhvr>
                                      <p:tavLst>
                                        <p:tav tm="0">
                                          <p:val>
                                            <p:strVal val="ppt_x"/>
                                          </p:val>
                                        </p:tav>
                                        <p:tav tm="100000">
                                          <p:val>
                                            <p:strVal val="ppt_x"/>
                                          </p:val>
                                        </p:tav>
                                      </p:tavLst>
                                    </p:anim>
                                    <p:anim calcmode="lin" valueType="num">
                                      <p:cBhvr additive="base">
                                        <p:cTn id="119" dur="500"/>
                                        <p:tgtEl>
                                          <p:spTgt spid="11269"/>
                                        </p:tgtEl>
                                        <p:attrNameLst>
                                          <p:attrName>ppt_y</p:attrName>
                                        </p:attrNameLst>
                                      </p:cBhvr>
                                      <p:tavLst>
                                        <p:tav tm="0">
                                          <p:val>
                                            <p:strVal val="ppt_y"/>
                                          </p:val>
                                        </p:tav>
                                        <p:tav tm="100000">
                                          <p:val>
                                            <p:strVal val="1+ppt_h/2"/>
                                          </p:val>
                                        </p:tav>
                                      </p:tavLst>
                                    </p:anim>
                                    <p:set>
                                      <p:cBhvr>
                                        <p:cTn id="120" dur="1" fill="hold">
                                          <p:stCondLst>
                                            <p:cond delay="499"/>
                                          </p:stCondLst>
                                        </p:cTn>
                                        <p:tgtEl>
                                          <p:spTgt spid="11269"/>
                                        </p:tgtEl>
                                        <p:attrNameLst>
                                          <p:attrName>style.visibility</p:attrName>
                                        </p:attrNameLst>
                                      </p:cBhvr>
                                      <p:to>
                                        <p:strVal val="hidden"/>
                                      </p:to>
                                    </p:set>
                                  </p:childTnLst>
                                </p:cTn>
                              </p:par>
                              <p:par>
                                <p:cTn id="121" presetID="2" presetClass="exit" presetSubtype="4" fill="hold" nodeType="withEffect">
                                  <p:stCondLst>
                                    <p:cond delay="0"/>
                                  </p:stCondLst>
                                  <p:childTnLst>
                                    <p:anim calcmode="lin" valueType="num">
                                      <p:cBhvr additive="base">
                                        <p:cTn id="122" dur="500"/>
                                        <p:tgtEl>
                                          <p:spTgt spid="11272"/>
                                        </p:tgtEl>
                                        <p:attrNameLst>
                                          <p:attrName>ppt_x</p:attrName>
                                        </p:attrNameLst>
                                      </p:cBhvr>
                                      <p:tavLst>
                                        <p:tav tm="0">
                                          <p:val>
                                            <p:strVal val="ppt_x"/>
                                          </p:val>
                                        </p:tav>
                                        <p:tav tm="100000">
                                          <p:val>
                                            <p:strVal val="ppt_x"/>
                                          </p:val>
                                        </p:tav>
                                      </p:tavLst>
                                    </p:anim>
                                    <p:anim calcmode="lin" valueType="num">
                                      <p:cBhvr additive="base">
                                        <p:cTn id="123" dur="500"/>
                                        <p:tgtEl>
                                          <p:spTgt spid="11272"/>
                                        </p:tgtEl>
                                        <p:attrNameLst>
                                          <p:attrName>ppt_y</p:attrName>
                                        </p:attrNameLst>
                                      </p:cBhvr>
                                      <p:tavLst>
                                        <p:tav tm="0">
                                          <p:val>
                                            <p:strVal val="ppt_y"/>
                                          </p:val>
                                        </p:tav>
                                        <p:tav tm="100000">
                                          <p:val>
                                            <p:strVal val="1+ppt_h/2"/>
                                          </p:val>
                                        </p:tav>
                                      </p:tavLst>
                                    </p:anim>
                                    <p:set>
                                      <p:cBhvr>
                                        <p:cTn id="124" dur="1" fill="hold">
                                          <p:stCondLst>
                                            <p:cond delay="499"/>
                                          </p:stCondLst>
                                        </p:cTn>
                                        <p:tgtEl>
                                          <p:spTgt spid="11272"/>
                                        </p:tgtEl>
                                        <p:attrNameLst>
                                          <p:attrName>style.visibility</p:attrName>
                                        </p:attrNameLst>
                                      </p:cBhvr>
                                      <p:to>
                                        <p:strVal val="hidden"/>
                                      </p:to>
                                    </p:set>
                                  </p:childTnLst>
                                </p:cTn>
                              </p:par>
                              <p:par>
                                <p:cTn id="125" presetID="2" presetClass="exit" presetSubtype="4" fill="hold" nodeType="withEffect">
                                  <p:stCondLst>
                                    <p:cond delay="0"/>
                                  </p:stCondLst>
                                  <p:childTnLst>
                                    <p:anim calcmode="lin" valueType="num">
                                      <p:cBhvr additive="base">
                                        <p:cTn id="126" dur="500"/>
                                        <p:tgtEl>
                                          <p:spTgt spid="11279"/>
                                        </p:tgtEl>
                                        <p:attrNameLst>
                                          <p:attrName>ppt_x</p:attrName>
                                        </p:attrNameLst>
                                      </p:cBhvr>
                                      <p:tavLst>
                                        <p:tav tm="0">
                                          <p:val>
                                            <p:strVal val="ppt_x"/>
                                          </p:val>
                                        </p:tav>
                                        <p:tav tm="100000">
                                          <p:val>
                                            <p:strVal val="ppt_x"/>
                                          </p:val>
                                        </p:tav>
                                      </p:tavLst>
                                    </p:anim>
                                    <p:anim calcmode="lin" valueType="num">
                                      <p:cBhvr additive="base">
                                        <p:cTn id="127" dur="500"/>
                                        <p:tgtEl>
                                          <p:spTgt spid="11279"/>
                                        </p:tgtEl>
                                        <p:attrNameLst>
                                          <p:attrName>ppt_y</p:attrName>
                                        </p:attrNameLst>
                                      </p:cBhvr>
                                      <p:tavLst>
                                        <p:tav tm="0">
                                          <p:val>
                                            <p:strVal val="ppt_y"/>
                                          </p:val>
                                        </p:tav>
                                        <p:tav tm="100000">
                                          <p:val>
                                            <p:strVal val="1+ppt_h/2"/>
                                          </p:val>
                                        </p:tav>
                                      </p:tavLst>
                                    </p:anim>
                                    <p:set>
                                      <p:cBhvr>
                                        <p:cTn id="128" dur="1" fill="hold">
                                          <p:stCondLst>
                                            <p:cond delay="499"/>
                                          </p:stCondLst>
                                        </p:cTn>
                                        <p:tgtEl>
                                          <p:spTgt spid="11279"/>
                                        </p:tgtEl>
                                        <p:attrNameLst>
                                          <p:attrName>style.visibility</p:attrName>
                                        </p:attrNameLst>
                                      </p:cBhvr>
                                      <p:to>
                                        <p:strVal val="hidden"/>
                                      </p:to>
                                    </p:set>
                                  </p:childTnLst>
                                </p:cTn>
                              </p:par>
                            </p:childTnLst>
                          </p:cTn>
                        </p:par>
                      </p:childTnLst>
                    </p:cTn>
                  </p:par>
                  <p:par>
                    <p:cTn id="129" fill="hold">
                      <p:stCondLst>
                        <p:cond delay="indefinite"/>
                      </p:stCondLst>
                      <p:childTnLst>
                        <p:par>
                          <p:cTn id="130" fill="hold">
                            <p:stCondLst>
                              <p:cond delay="0"/>
                            </p:stCondLst>
                            <p:childTnLst>
                              <p:par>
                                <p:cTn id="131" presetID="50" presetClass="exit" presetSubtype="0" accel="100000" fill="hold" grpId="1" nodeType="clickEffect">
                                  <p:stCondLst>
                                    <p:cond delay="0"/>
                                  </p:stCondLst>
                                  <p:childTnLst>
                                    <p:anim calcmode="lin" valueType="num">
                                      <p:cBhvr>
                                        <p:cTn id="132" dur="1000"/>
                                        <p:tgtEl>
                                          <p:spTgt spid="11268"/>
                                        </p:tgtEl>
                                        <p:attrNameLst>
                                          <p:attrName>ppt_w</p:attrName>
                                        </p:attrNameLst>
                                      </p:cBhvr>
                                      <p:tavLst>
                                        <p:tav tm="0">
                                          <p:val>
                                            <p:strVal val="ppt_w"/>
                                          </p:val>
                                        </p:tav>
                                        <p:tav tm="100000">
                                          <p:val>
                                            <p:strVal val="ppt_w+.3"/>
                                          </p:val>
                                        </p:tav>
                                      </p:tavLst>
                                    </p:anim>
                                    <p:anim calcmode="lin" valueType="num">
                                      <p:cBhvr>
                                        <p:cTn id="133" dur="1000"/>
                                        <p:tgtEl>
                                          <p:spTgt spid="11268"/>
                                        </p:tgtEl>
                                        <p:attrNameLst>
                                          <p:attrName>ppt_h</p:attrName>
                                        </p:attrNameLst>
                                      </p:cBhvr>
                                      <p:tavLst>
                                        <p:tav tm="0">
                                          <p:val>
                                            <p:strVal val="ppt_h"/>
                                          </p:val>
                                        </p:tav>
                                        <p:tav tm="100000">
                                          <p:val>
                                            <p:strVal val="ppt_h"/>
                                          </p:val>
                                        </p:tav>
                                      </p:tavLst>
                                    </p:anim>
                                    <p:animEffect transition="out" filter="fade">
                                      <p:cBhvr>
                                        <p:cTn id="134" dur="1000"/>
                                        <p:tgtEl>
                                          <p:spTgt spid="11268"/>
                                        </p:tgtEl>
                                      </p:cBhvr>
                                    </p:animEffect>
                                    <p:set>
                                      <p:cBhvr>
                                        <p:cTn id="135" dur="1" fill="hold">
                                          <p:stCondLst>
                                            <p:cond delay="999"/>
                                          </p:stCondLst>
                                        </p:cTn>
                                        <p:tgtEl>
                                          <p:spTgt spid="1126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animBg="1"/>
      <p:bldP spid="11268"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6" name="Text Box 8"/>
          <p:cNvSpPr txBox="1">
            <a:spLocks noChangeArrowheads="1"/>
          </p:cNvSpPr>
          <p:nvPr/>
        </p:nvSpPr>
        <p:spPr bwMode="auto">
          <a:xfrm>
            <a:off x="5003800" y="2636838"/>
            <a:ext cx="3889375" cy="2289175"/>
          </a:xfrm>
          <a:prstGeom prst="rect">
            <a:avLst/>
          </a:prstGeom>
          <a:noFill/>
          <a:ln w="9525">
            <a:noFill/>
            <a:miter lim="800000"/>
            <a:headEnd/>
            <a:tailEnd/>
          </a:ln>
          <a:effectLst/>
        </p:spPr>
        <p:txBody>
          <a:bodyPr>
            <a:spAutoFit/>
          </a:bodyPr>
          <a:lstStyle/>
          <a:p>
            <a:r>
              <a:rPr lang="ar-SA"/>
              <a:t>تتضمن شركة معرض الكويت الدولي ستة قاعات عرض مكيفة تغطي مساحة 30,000 متر مربع ،و مكان وقوف ل4,000 سيارة. إنّ القاعات مجهّزة بآخر تقنية سمعية، التي ستزوّد كلّ المساعدة الضرورية لتنظيم المؤتمرات والإجتماعات التجارية</a:t>
            </a:r>
            <a:r>
              <a:rPr lang="en-US"/>
              <a:t>. </a:t>
            </a:r>
            <a:br>
              <a:rPr lang="en-US"/>
            </a:br>
            <a:r>
              <a:rPr lang="en-US"/>
              <a:t/>
            </a:r>
            <a:br>
              <a:rPr lang="en-US"/>
            </a:br>
            <a:endParaRPr lang="en-US"/>
          </a:p>
        </p:txBody>
      </p:sp>
      <p:sp>
        <p:nvSpPr>
          <p:cNvPr id="12297" name="Text Box 9"/>
          <p:cNvSpPr txBox="1">
            <a:spLocks noChangeArrowheads="1"/>
          </p:cNvSpPr>
          <p:nvPr/>
        </p:nvSpPr>
        <p:spPr bwMode="auto">
          <a:xfrm>
            <a:off x="611188" y="4581525"/>
            <a:ext cx="5545137" cy="2427288"/>
          </a:xfrm>
          <a:prstGeom prst="rect">
            <a:avLst/>
          </a:prstGeom>
          <a:noFill/>
          <a:ln w="9525">
            <a:noFill/>
            <a:miter lim="800000"/>
            <a:headEnd/>
            <a:tailEnd/>
          </a:ln>
          <a:effectLst/>
        </p:spPr>
        <p:txBody>
          <a:bodyPr>
            <a:spAutoFit/>
          </a:bodyPr>
          <a:lstStyle/>
          <a:p>
            <a:r>
              <a:rPr lang="ar-SA"/>
              <a:t>قاعاتنا يمكن أن تستعمل ل</a:t>
            </a:r>
            <a:r>
              <a:rPr lang="en-US"/>
              <a:t>: </a:t>
            </a:r>
            <a:endParaRPr lang="ar-SA"/>
          </a:p>
          <a:p>
            <a:r>
              <a:rPr lang="ar-SA"/>
              <a:t>المؤتمرات والإجتماعات التي يمكن أن تقام أثناء معارض</a:t>
            </a:r>
            <a:r>
              <a:rPr lang="en-US"/>
              <a:t>. </a:t>
            </a:r>
            <a:endParaRPr lang="ar-SA"/>
          </a:p>
          <a:p>
            <a:r>
              <a:rPr lang="ar-SA"/>
              <a:t>المؤتمرات التجارية والإجتماعات</a:t>
            </a:r>
            <a:r>
              <a:rPr lang="en-US"/>
              <a:t>. </a:t>
            </a:r>
            <a:endParaRPr lang="ar-SA"/>
          </a:p>
          <a:p>
            <a:r>
              <a:rPr lang="ar-SA"/>
              <a:t>المكان للترويج للمنتجات الجديدة</a:t>
            </a:r>
            <a:r>
              <a:rPr lang="en-US"/>
              <a:t>. </a:t>
            </a:r>
            <a:endParaRPr lang="ar-SA"/>
          </a:p>
          <a:p>
            <a:r>
              <a:rPr lang="ar-SA"/>
              <a:t>الشركات يمكن أن تعقد الحلقات الدراسية التي تتعلّق بمنتجاتهم الخاصة</a:t>
            </a:r>
            <a:r>
              <a:rPr lang="en-US"/>
              <a:t>. </a:t>
            </a:r>
            <a:endParaRPr lang="ar-SA"/>
          </a:p>
          <a:p>
            <a:r>
              <a:rPr lang="ar-SA"/>
              <a:t>عروض الأزياء أيّ ترافق أيّ معرض أزياء</a:t>
            </a:r>
            <a:r>
              <a:rPr lang="en-US"/>
              <a:t>. </a:t>
            </a:r>
            <a:endParaRPr lang="ar-SA"/>
          </a:p>
          <a:p>
            <a:r>
              <a:rPr lang="ar-SA"/>
              <a:t>المؤتمرات الصحفية</a:t>
            </a:r>
            <a:r>
              <a:rPr lang="en-US"/>
              <a:t>. </a:t>
            </a:r>
          </a:p>
          <a:p>
            <a:pPr>
              <a:spcBef>
                <a:spcPct val="50000"/>
              </a:spcBef>
            </a:pPr>
            <a:endParaRPr lang="en-US"/>
          </a:p>
        </p:txBody>
      </p:sp>
      <p:sp>
        <p:nvSpPr>
          <p:cNvPr id="12299" name="WordArt 11"/>
          <p:cNvSpPr>
            <a:spLocks noChangeArrowheads="1" noChangeShapeType="1" noTextEdit="1"/>
          </p:cNvSpPr>
          <p:nvPr/>
        </p:nvSpPr>
        <p:spPr bwMode="auto">
          <a:xfrm>
            <a:off x="539750" y="1125538"/>
            <a:ext cx="5184775" cy="2808287"/>
          </a:xfrm>
          <a:prstGeom prst="rect">
            <a:avLst/>
          </a:prstGeom>
        </p:spPr>
        <p:txBody>
          <a:bodyPr wrap="none" fromWordArt="1">
            <a:prstTxWarp prst="textDeflateBottom">
              <a:avLst>
                <a:gd name="adj" fmla="val 76472"/>
              </a:avLst>
            </a:prstTxWarp>
            <a:scene3d>
              <a:camera prst="legacyPerspectiveFront">
                <a:rot lat="19799999" lon="19439998" rev="0"/>
              </a:camera>
              <a:lightRig rig="legacyNormal2" dir="t"/>
            </a:scene3d>
            <a:sp3d extrusionH="354000" prstMaterial="legacyMatte">
              <a:extrusionClr>
                <a:srgbClr val="939676"/>
              </a:extrusionClr>
            </a:sp3d>
          </a:bodyPr>
          <a:lstStyle/>
          <a:p>
            <a:pPr algn="ctr"/>
            <a:r>
              <a:rPr lang="ar-EG" sz="3600" kern="10">
                <a:ln w="9525">
                  <a:round/>
                  <a:headEnd/>
                  <a:tailEnd/>
                </a:ln>
                <a:gradFill rotWithShape="0">
                  <a:gsLst>
                    <a:gs pos="0">
                      <a:srgbClr val="707070"/>
                    </a:gs>
                    <a:gs pos="50000">
                      <a:srgbClr val="FFFFFF"/>
                    </a:gs>
                    <a:gs pos="100000">
                      <a:srgbClr val="707070"/>
                    </a:gs>
                  </a:gsLst>
                  <a:lin ang="2700000" scaled="1"/>
                </a:gradFill>
                <a:latin typeface="Impact"/>
              </a:rPr>
              <a:t>معرض الكويت الدولي</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2299"/>
                                        </p:tgtEl>
                                        <p:attrNameLst>
                                          <p:attrName>style.visibility</p:attrName>
                                        </p:attrNameLst>
                                      </p:cBhvr>
                                      <p:to>
                                        <p:strVal val="visible"/>
                                      </p:to>
                                    </p:set>
                                    <p:anim to="" calcmode="lin" valueType="num">
                                      <p:cBhvr>
                                        <p:cTn id="7" dur="1" fill="hold"/>
                                        <p:tgtEl>
                                          <p:spTgt spid="12299"/>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3" presetClass="path" presetSubtype="0" accel="50000" decel="50000" fill="hold" grpId="1" nodeType="clickEffect">
                                  <p:stCondLst>
                                    <p:cond delay="0"/>
                                  </p:stCondLst>
                                  <p:childTnLst>
                                    <p:animMotion origin="layout" path="M 0 0  C 0.069 0  0.125 0.07467  0.125 0.16667  C 0.125 0.25867  0.069 0.33333  0 0.33333  C -0.069 0.33333  -0.125 0.25867  -0.125 0.16667  C -0.125 0.07467  -0.069 0  0 0  Z" pathEditMode="relative" ptsTypes="">
                                      <p:cBhvr>
                                        <p:cTn id="11" dur="2000" fill="hold"/>
                                        <p:tgtEl>
                                          <p:spTgt spid="12299"/>
                                        </p:tgtEl>
                                        <p:attrNameLst>
                                          <p:attrName>ppt_x</p:attrName>
                                          <p:attrName>ppt_y</p:attrName>
                                        </p:attrNameLst>
                                      </p:cBhvr>
                                    </p:animMotion>
                                  </p:childTnLst>
                                </p:cTn>
                              </p:par>
                            </p:childTnLst>
                          </p:cTn>
                        </p:par>
                      </p:childTnLst>
                    </p:cTn>
                  </p:par>
                  <p:par>
                    <p:cTn id="12" fill="hold">
                      <p:stCondLst>
                        <p:cond delay="indefinite"/>
                      </p:stCondLst>
                      <p:childTnLst>
                        <p:par>
                          <p:cTn id="13" fill="hold">
                            <p:stCondLst>
                              <p:cond delay="0"/>
                            </p:stCondLst>
                            <p:childTnLst>
                              <p:par>
                                <p:cTn id="14" presetID="27" presetClass="entr" presetSubtype="0" fill="hold" grpId="0" nodeType="clickEffect">
                                  <p:stCondLst>
                                    <p:cond delay="0"/>
                                  </p:stCondLst>
                                  <p:iterate type="lt">
                                    <p:tmPct val="50000"/>
                                  </p:iterate>
                                  <p:childTnLst>
                                    <p:set>
                                      <p:cBhvr>
                                        <p:cTn id="15" dur="1" fill="hold">
                                          <p:stCondLst>
                                            <p:cond delay="0"/>
                                          </p:stCondLst>
                                        </p:cTn>
                                        <p:tgtEl>
                                          <p:spTgt spid="12296"/>
                                        </p:tgtEl>
                                        <p:attrNameLst>
                                          <p:attrName>style.visibility</p:attrName>
                                        </p:attrNameLst>
                                      </p:cBhvr>
                                      <p:to>
                                        <p:strVal val="visible"/>
                                      </p:to>
                                    </p:set>
                                    <p:anim calcmode="discrete" valueType="clr">
                                      <p:cBhvr override="childStyle">
                                        <p:cTn id="16" dur="80"/>
                                        <p:tgtEl>
                                          <p:spTgt spid="12296"/>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12296"/>
                                        </p:tgtEl>
                                        <p:attrNameLst>
                                          <p:attrName>fillcolor</p:attrName>
                                        </p:attrNameLst>
                                      </p:cBhvr>
                                      <p:tavLst>
                                        <p:tav tm="0">
                                          <p:val>
                                            <p:clrVal>
                                              <a:schemeClr val="accent2"/>
                                            </p:clrVal>
                                          </p:val>
                                        </p:tav>
                                        <p:tav tm="50000">
                                          <p:val>
                                            <p:clrVal>
                                              <a:schemeClr val="hlink"/>
                                            </p:clrVal>
                                          </p:val>
                                        </p:tav>
                                      </p:tavLst>
                                    </p:anim>
                                    <p:set>
                                      <p:cBhvr>
                                        <p:cTn id="18" dur="80"/>
                                        <p:tgtEl>
                                          <p:spTgt spid="12296"/>
                                        </p:tgtEl>
                                        <p:attrNameLst>
                                          <p:attrName>fill.type</p:attrName>
                                        </p:attrNameLst>
                                      </p:cBhvr>
                                      <p:to>
                                        <p:strVal val="solid"/>
                                      </p:to>
                                    </p:se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iterate type="lt">
                                    <p:tmPct val="5000"/>
                                  </p:iterate>
                                  <p:childTnLst>
                                    <p:set>
                                      <p:cBhvr>
                                        <p:cTn id="22" dur="1" fill="hold">
                                          <p:stCondLst>
                                            <p:cond delay="0"/>
                                          </p:stCondLst>
                                        </p:cTn>
                                        <p:tgtEl>
                                          <p:spTgt spid="12297"/>
                                        </p:tgtEl>
                                        <p:attrNameLst>
                                          <p:attrName>style.visibility</p:attrName>
                                        </p:attrNameLst>
                                      </p:cBhvr>
                                      <p:to>
                                        <p:strVal val="visible"/>
                                      </p:to>
                                    </p:set>
                                    <p:anim calcmode="lin" valueType="num">
                                      <p:cBhvr>
                                        <p:cTn id="23" dur="1000" fill="hold"/>
                                        <p:tgtEl>
                                          <p:spTgt spid="12297"/>
                                        </p:tgtEl>
                                        <p:attrNameLst>
                                          <p:attrName>ppt_w</p:attrName>
                                        </p:attrNameLst>
                                      </p:cBhvr>
                                      <p:tavLst>
                                        <p:tav tm="0">
                                          <p:val>
                                            <p:fltVal val="0"/>
                                          </p:val>
                                        </p:tav>
                                        <p:tav tm="100000">
                                          <p:val>
                                            <p:strVal val="#ppt_w"/>
                                          </p:val>
                                        </p:tav>
                                      </p:tavLst>
                                    </p:anim>
                                    <p:anim calcmode="lin" valueType="num">
                                      <p:cBhvr>
                                        <p:cTn id="24" dur="1000" fill="hold"/>
                                        <p:tgtEl>
                                          <p:spTgt spid="12297"/>
                                        </p:tgtEl>
                                        <p:attrNameLst>
                                          <p:attrName>ppt_h</p:attrName>
                                        </p:attrNameLst>
                                      </p:cBhvr>
                                      <p:tavLst>
                                        <p:tav tm="0">
                                          <p:val>
                                            <p:fltVal val="0"/>
                                          </p:val>
                                        </p:tav>
                                        <p:tav tm="100000">
                                          <p:val>
                                            <p:strVal val="#ppt_h"/>
                                          </p:val>
                                        </p:tav>
                                      </p:tavLst>
                                    </p:anim>
                                    <p:anim calcmode="lin" valueType="num">
                                      <p:cBhvr>
                                        <p:cTn id="25" dur="1000" fill="hold"/>
                                        <p:tgtEl>
                                          <p:spTgt spid="12297"/>
                                        </p:tgtEl>
                                        <p:attrNameLst>
                                          <p:attrName>style.rotation</p:attrName>
                                        </p:attrNameLst>
                                      </p:cBhvr>
                                      <p:tavLst>
                                        <p:tav tm="0">
                                          <p:val>
                                            <p:fltVal val="90"/>
                                          </p:val>
                                        </p:tav>
                                        <p:tav tm="100000">
                                          <p:val>
                                            <p:fltVal val="0"/>
                                          </p:val>
                                        </p:tav>
                                      </p:tavLst>
                                    </p:anim>
                                    <p:animEffect transition="in" filter="fade">
                                      <p:cBhvr>
                                        <p:cTn id="26" dur="1000"/>
                                        <p:tgtEl>
                                          <p:spTgt spid="12297"/>
                                        </p:tgtEl>
                                      </p:cBhvr>
                                    </p:animEffect>
                                  </p:childTnLst>
                                </p:cTn>
                              </p:par>
                            </p:childTnLst>
                          </p:cTn>
                        </p:par>
                      </p:childTnLst>
                    </p:cTn>
                  </p:par>
                  <p:par>
                    <p:cTn id="27" fill="hold">
                      <p:stCondLst>
                        <p:cond delay="indefinite"/>
                      </p:stCondLst>
                      <p:childTnLst>
                        <p:par>
                          <p:cTn id="28" fill="hold">
                            <p:stCondLst>
                              <p:cond delay="0"/>
                            </p:stCondLst>
                            <p:childTnLst>
                              <p:par>
                                <p:cTn id="29" presetID="24" presetClass="exit" presetSubtype="0" fill="hold" grpId="1" nodeType="clickEffect">
                                  <p:stCondLst>
                                    <p:cond delay="0"/>
                                  </p:stCondLst>
                                  <p:iterate type="lt">
                                    <p:tmAbs val="0"/>
                                  </p:iterate>
                                  <p:childTnLst>
                                    <p:anim to="" calcmode="lin" valueType="num">
                                      <p:cBhvr>
                                        <p:cTn id="30" dur="1"/>
                                        <p:tgtEl>
                                          <p:spTgt spid="12297"/>
                                        </p:tgtEl>
                                        <p:attrNameLst>
                                          <p:attrName/>
                                        </p:attrNameLst>
                                      </p:cBhvr>
                                    </p:anim>
                                    <p:set>
                                      <p:cBhvr>
                                        <p:cTn id="31" dur="1" fill="hold">
                                          <p:stCondLst>
                                            <p:cond delay="0"/>
                                          </p:stCondLst>
                                        </p:cTn>
                                        <p:tgtEl>
                                          <p:spTgt spid="12297"/>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24" presetClass="exit" presetSubtype="0" fill="hold" grpId="1" nodeType="clickEffect">
                                  <p:stCondLst>
                                    <p:cond delay="0"/>
                                  </p:stCondLst>
                                  <p:iterate type="lt">
                                    <p:tmAbs val="0"/>
                                  </p:iterate>
                                  <p:childTnLst>
                                    <p:anim to="" calcmode="lin" valueType="num">
                                      <p:cBhvr>
                                        <p:cTn id="35" dur="1"/>
                                        <p:tgtEl>
                                          <p:spTgt spid="12296"/>
                                        </p:tgtEl>
                                        <p:attrNameLst>
                                          <p:attrName/>
                                        </p:attrNameLst>
                                      </p:cBhvr>
                                    </p:anim>
                                    <p:set>
                                      <p:cBhvr>
                                        <p:cTn id="36" dur="1" fill="hold">
                                          <p:stCondLst>
                                            <p:cond delay="0"/>
                                          </p:stCondLst>
                                        </p:cTn>
                                        <p:tgtEl>
                                          <p:spTgt spid="12296"/>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4" presetClass="exit" presetSubtype="10" fill="hold" grpId="2" nodeType="clickEffect">
                                  <p:stCondLst>
                                    <p:cond delay="0"/>
                                  </p:stCondLst>
                                  <p:childTnLst>
                                    <p:animEffect transition="out" filter="randombar(horizontal)">
                                      <p:cBhvr>
                                        <p:cTn id="40" dur="500"/>
                                        <p:tgtEl>
                                          <p:spTgt spid="12299"/>
                                        </p:tgtEl>
                                      </p:cBhvr>
                                    </p:animEffect>
                                    <p:set>
                                      <p:cBhvr>
                                        <p:cTn id="41" dur="1" fill="hold">
                                          <p:stCondLst>
                                            <p:cond delay="499"/>
                                          </p:stCondLst>
                                        </p:cTn>
                                        <p:tgtEl>
                                          <p:spTgt spid="1229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p:bldP spid="12296" grpId="1"/>
      <p:bldP spid="12297" grpId="0"/>
      <p:bldP spid="12297" grpId="1"/>
      <p:bldP spid="12299" grpId="0" animBg="1"/>
      <p:bldP spid="12299" grpId="1" animBg="1"/>
      <p:bldP spid="12299" grpId="2"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ChangeArrowheads="1"/>
          </p:cNvSpPr>
          <p:nvPr/>
        </p:nvSpPr>
        <p:spPr bwMode="auto">
          <a:xfrm>
            <a:off x="323850" y="260350"/>
            <a:ext cx="3032125" cy="1465263"/>
          </a:xfrm>
          <a:prstGeom prst="rect">
            <a:avLst/>
          </a:prstGeom>
          <a:noFill/>
          <a:ln w="9525">
            <a:noFill/>
            <a:miter lim="800000"/>
            <a:headEnd/>
            <a:tailEnd/>
          </a:ln>
          <a:effectLst/>
        </p:spPr>
        <p:txBody>
          <a:bodyPr wrap="none" anchor="ctr">
            <a:spAutoFit/>
          </a:bodyPr>
          <a:lstStyle/>
          <a:p>
            <a:pPr algn="ctr">
              <a:tabLst>
                <a:tab pos="457200" algn="l"/>
              </a:tabLst>
            </a:pPr>
            <a:r>
              <a:rPr lang="ar-SA" b="1"/>
              <a:t>المنطقة الإجمالية</a:t>
            </a:r>
            <a:r>
              <a:rPr lang="en-US" b="1"/>
              <a:t>:</a:t>
            </a:r>
            <a:r>
              <a:rPr lang="en-US"/>
              <a:t> 7000 </a:t>
            </a:r>
            <a:r>
              <a:rPr lang="ar-SA"/>
              <a:t>متر مربع</a:t>
            </a:r>
            <a:r>
              <a:rPr lang="en-US"/>
              <a:t> </a:t>
            </a:r>
          </a:p>
          <a:p>
            <a:pPr algn="ctr">
              <a:tabLst>
                <a:tab pos="457200" algn="l"/>
              </a:tabLst>
            </a:pPr>
            <a:r>
              <a:rPr lang="ar-SA" b="1"/>
              <a:t>الأبعاد</a:t>
            </a:r>
            <a:r>
              <a:rPr lang="en-US" b="1"/>
              <a:t>:</a:t>
            </a:r>
            <a:r>
              <a:rPr lang="en-US"/>
              <a:t> 100x70 </a:t>
            </a:r>
          </a:p>
          <a:p>
            <a:pPr algn="ctr">
              <a:tabLst>
                <a:tab pos="457200" algn="l"/>
              </a:tabLst>
            </a:pPr>
            <a:r>
              <a:rPr lang="ar-SA" b="1"/>
              <a:t>الإرتفاع</a:t>
            </a:r>
            <a:r>
              <a:rPr lang="en-US" b="1"/>
              <a:t>:</a:t>
            </a:r>
            <a:r>
              <a:rPr lang="en-US"/>
              <a:t> 7.5 </a:t>
            </a:r>
            <a:r>
              <a:rPr lang="ar-SA"/>
              <a:t>متر</a:t>
            </a:r>
            <a:r>
              <a:rPr lang="en-US"/>
              <a:t> </a:t>
            </a:r>
          </a:p>
          <a:p>
            <a:pPr algn="ctr">
              <a:tabLst>
                <a:tab pos="457200" algn="l"/>
              </a:tabLst>
            </a:pPr>
            <a:r>
              <a:rPr lang="ar-SA" b="1"/>
              <a:t>مكيّف</a:t>
            </a:r>
            <a:r>
              <a:rPr lang="en-US"/>
              <a:t> </a:t>
            </a:r>
            <a:endParaRPr lang="ar-SA" b="1">
              <a:hlinkClick r:id="rId2"/>
            </a:endParaRPr>
          </a:p>
          <a:p>
            <a:pPr algn="ctr">
              <a:tabLst>
                <a:tab pos="457200" algn="l"/>
              </a:tabLst>
            </a:pPr>
            <a:r>
              <a:rPr lang="ar-SA" b="1">
                <a:hlinkClick r:id="rId2"/>
              </a:rPr>
              <a:t>قاعة كبار الزوار</a:t>
            </a:r>
            <a:r>
              <a:rPr lang="en-US"/>
              <a:t> </a:t>
            </a:r>
          </a:p>
        </p:txBody>
      </p:sp>
      <p:pic>
        <p:nvPicPr>
          <p:cNvPr id="17413" name="Picture 5" descr="External View"/>
          <p:cNvPicPr>
            <a:picLocks noChangeAspect="1" noChangeArrowheads="1"/>
          </p:cNvPicPr>
          <p:nvPr/>
        </p:nvPicPr>
        <p:blipFill>
          <a:blip r:embed="rId3" cstate="print"/>
          <a:srcRect/>
          <a:stretch>
            <a:fillRect/>
          </a:stretch>
        </p:blipFill>
        <p:spPr bwMode="auto">
          <a:xfrm>
            <a:off x="5724525" y="2133600"/>
            <a:ext cx="2895600" cy="998538"/>
          </a:xfrm>
          <a:prstGeom prst="rect">
            <a:avLst/>
          </a:prstGeom>
          <a:noFill/>
          <a:ln w="9525">
            <a:noFill/>
            <a:miter lim="800000"/>
            <a:headEnd/>
            <a:tailEnd/>
          </a:ln>
        </p:spPr>
      </p:pic>
      <p:pic>
        <p:nvPicPr>
          <p:cNvPr id="17414" name="Picture 6" descr="Hall 6 External View"/>
          <p:cNvPicPr>
            <a:picLocks noChangeAspect="1" noChangeArrowheads="1"/>
          </p:cNvPicPr>
          <p:nvPr/>
        </p:nvPicPr>
        <p:blipFill>
          <a:blip r:embed="rId4" cstate="print"/>
          <a:srcRect/>
          <a:stretch>
            <a:fillRect/>
          </a:stretch>
        </p:blipFill>
        <p:spPr bwMode="auto">
          <a:xfrm>
            <a:off x="684213" y="3500438"/>
            <a:ext cx="5238750" cy="2371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anim calcmode="lin" valueType="num">
                                      <p:cBhvr>
                                        <p:cTn id="7" dur="1000" fill="hold"/>
                                        <p:tgtEl>
                                          <p:spTgt spid="17412"/>
                                        </p:tgtEl>
                                        <p:attrNameLst>
                                          <p:attrName>ppt_x</p:attrName>
                                        </p:attrNameLst>
                                      </p:cBhvr>
                                      <p:tavLst>
                                        <p:tav tm="0">
                                          <p:val>
                                            <p:strVal val="#ppt_x-.2"/>
                                          </p:val>
                                        </p:tav>
                                        <p:tav tm="100000">
                                          <p:val>
                                            <p:strVal val="#ppt_x"/>
                                          </p:val>
                                        </p:tav>
                                      </p:tavLst>
                                    </p:anim>
                                    <p:anim calcmode="lin" valueType="num">
                                      <p:cBhvr>
                                        <p:cTn id="8" dur="1000" fill="hold"/>
                                        <p:tgtEl>
                                          <p:spTgt spid="1741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741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17413"/>
                                        </p:tgtEl>
                                        <p:attrNameLst>
                                          <p:attrName>style.visibility</p:attrName>
                                        </p:attrNameLst>
                                      </p:cBhvr>
                                      <p:to>
                                        <p:strVal val="visible"/>
                                      </p:to>
                                    </p:set>
                                    <p:anim calcmode="lin" valueType="num">
                                      <p:cBhvr>
                                        <p:cTn id="14" dur="1000" fill="hold"/>
                                        <p:tgtEl>
                                          <p:spTgt spid="17413"/>
                                        </p:tgtEl>
                                        <p:attrNameLst>
                                          <p:attrName>ppt_x</p:attrName>
                                        </p:attrNameLst>
                                      </p:cBhvr>
                                      <p:tavLst>
                                        <p:tav tm="0">
                                          <p:val>
                                            <p:strVal val="#ppt_x-.2"/>
                                          </p:val>
                                        </p:tav>
                                        <p:tav tm="100000">
                                          <p:val>
                                            <p:strVal val="#ppt_x"/>
                                          </p:val>
                                        </p:tav>
                                      </p:tavLst>
                                    </p:anim>
                                    <p:anim calcmode="lin" valueType="num">
                                      <p:cBhvr>
                                        <p:cTn id="15" dur="1000" fill="hold"/>
                                        <p:tgtEl>
                                          <p:spTgt spid="1741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7413"/>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17414"/>
                                        </p:tgtEl>
                                        <p:attrNameLst>
                                          <p:attrName>style.visibility</p:attrName>
                                        </p:attrNameLst>
                                      </p:cBhvr>
                                      <p:to>
                                        <p:strVal val="visible"/>
                                      </p:to>
                                    </p:set>
                                    <p:anim calcmode="lin" valueType="num">
                                      <p:cBhvr>
                                        <p:cTn id="21" dur="1000" fill="hold"/>
                                        <p:tgtEl>
                                          <p:spTgt spid="17414"/>
                                        </p:tgtEl>
                                        <p:attrNameLst>
                                          <p:attrName>ppt_x</p:attrName>
                                        </p:attrNameLst>
                                      </p:cBhvr>
                                      <p:tavLst>
                                        <p:tav tm="0">
                                          <p:val>
                                            <p:strVal val="#ppt_x-.2"/>
                                          </p:val>
                                        </p:tav>
                                        <p:tav tm="100000">
                                          <p:val>
                                            <p:strVal val="#ppt_x"/>
                                          </p:val>
                                        </p:tav>
                                      </p:tavLst>
                                    </p:anim>
                                    <p:anim calcmode="lin" valueType="num">
                                      <p:cBhvr>
                                        <p:cTn id="22" dur="1000" fill="hold"/>
                                        <p:tgtEl>
                                          <p:spTgt spid="17414"/>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7414"/>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xit" presetSubtype="4" fill="hold" nodeType="clickEffect">
                                  <p:stCondLst>
                                    <p:cond delay="0"/>
                                  </p:stCondLst>
                                  <p:childTnLst>
                                    <p:anim calcmode="lin" valueType="num">
                                      <p:cBhvr additive="base">
                                        <p:cTn id="27" dur="500"/>
                                        <p:tgtEl>
                                          <p:spTgt spid="17414"/>
                                        </p:tgtEl>
                                        <p:attrNameLst>
                                          <p:attrName>ppt_x</p:attrName>
                                        </p:attrNameLst>
                                      </p:cBhvr>
                                      <p:tavLst>
                                        <p:tav tm="0">
                                          <p:val>
                                            <p:strVal val="ppt_x"/>
                                          </p:val>
                                        </p:tav>
                                        <p:tav tm="100000">
                                          <p:val>
                                            <p:strVal val="ppt_x"/>
                                          </p:val>
                                        </p:tav>
                                      </p:tavLst>
                                    </p:anim>
                                    <p:anim calcmode="lin" valueType="num">
                                      <p:cBhvr additive="base">
                                        <p:cTn id="28" dur="500"/>
                                        <p:tgtEl>
                                          <p:spTgt spid="17414"/>
                                        </p:tgtEl>
                                        <p:attrNameLst>
                                          <p:attrName>ppt_y</p:attrName>
                                        </p:attrNameLst>
                                      </p:cBhvr>
                                      <p:tavLst>
                                        <p:tav tm="0">
                                          <p:val>
                                            <p:strVal val="ppt_y"/>
                                          </p:val>
                                        </p:tav>
                                        <p:tav tm="100000">
                                          <p:val>
                                            <p:strVal val="1+ppt_h/2"/>
                                          </p:val>
                                        </p:tav>
                                      </p:tavLst>
                                    </p:anim>
                                    <p:set>
                                      <p:cBhvr>
                                        <p:cTn id="29" dur="1" fill="hold">
                                          <p:stCondLst>
                                            <p:cond delay="499"/>
                                          </p:stCondLst>
                                        </p:cTn>
                                        <p:tgtEl>
                                          <p:spTgt spid="17414"/>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2" presetClass="exit" presetSubtype="4" fill="hold" nodeType="clickEffect">
                                  <p:stCondLst>
                                    <p:cond delay="0"/>
                                  </p:stCondLst>
                                  <p:childTnLst>
                                    <p:anim calcmode="lin" valueType="num">
                                      <p:cBhvr additive="base">
                                        <p:cTn id="33" dur="500"/>
                                        <p:tgtEl>
                                          <p:spTgt spid="17413"/>
                                        </p:tgtEl>
                                        <p:attrNameLst>
                                          <p:attrName>ppt_x</p:attrName>
                                        </p:attrNameLst>
                                      </p:cBhvr>
                                      <p:tavLst>
                                        <p:tav tm="0">
                                          <p:val>
                                            <p:strVal val="ppt_x"/>
                                          </p:val>
                                        </p:tav>
                                        <p:tav tm="100000">
                                          <p:val>
                                            <p:strVal val="ppt_x"/>
                                          </p:val>
                                        </p:tav>
                                      </p:tavLst>
                                    </p:anim>
                                    <p:anim calcmode="lin" valueType="num">
                                      <p:cBhvr additive="base">
                                        <p:cTn id="34" dur="500"/>
                                        <p:tgtEl>
                                          <p:spTgt spid="17413"/>
                                        </p:tgtEl>
                                        <p:attrNameLst>
                                          <p:attrName>ppt_y</p:attrName>
                                        </p:attrNameLst>
                                      </p:cBhvr>
                                      <p:tavLst>
                                        <p:tav tm="0">
                                          <p:val>
                                            <p:strVal val="ppt_y"/>
                                          </p:val>
                                        </p:tav>
                                        <p:tav tm="100000">
                                          <p:val>
                                            <p:strVal val="1+ppt_h/2"/>
                                          </p:val>
                                        </p:tav>
                                      </p:tavLst>
                                    </p:anim>
                                    <p:set>
                                      <p:cBhvr>
                                        <p:cTn id="35" dur="1" fill="hold">
                                          <p:stCondLst>
                                            <p:cond delay="499"/>
                                          </p:stCondLst>
                                        </p:cTn>
                                        <p:tgtEl>
                                          <p:spTgt spid="17413"/>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2" presetClass="exit" presetSubtype="4" fill="hold" grpId="1" nodeType="clickEffect">
                                  <p:stCondLst>
                                    <p:cond delay="0"/>
                                  </p:stCondLst>
                                  <p:childTnLst>
                                    <p:anim calcmode="lin" valueType="num">
                                      <p:cBhvr additive="base">
                                        <p:cTn id="39" dur="500"/>
                                        <p:tgtEl>
                                          <p:spTgt spid="17412"/>
                                        </p:tgtEl>
                                        <p:attrNameLst>
                                          <p:attrName>ppt_x</p:attrName>
                                        </p:attrNameLst>
                                      </p:cBhvr>
                                      <p:tavLst>
                                        <p:tav tm="0">
                                          <p:val>
                                            <p:strVal val="ppt_x"/>
                                          </p:val>
                                        </p:tav>
                                        <p:tav tm="100000">
                                          <p:val>
                                            <p:strVal val="ppt_x"/>
                                          </p:val>
                                        </p:tav>
                                      </p:tavLst>
                                    </p:anim>
                                    <p:anim calcmode="lin" valueType="num">
                                      <p:cBhvr additive="base">
                                        <p:cTn id="40" dur="500"/>
                                        <p:tgtEl>
                                          <p:spTgt spid="17412"/>
                                        </p:tgtEl>
                                        <p:attrNameLst>
                                          <p:attrName>ppt_y</p:attrName>
                                        </p:attrNameLst>
                                      </p:cBhvr>
                                      <p:tavLst>
                                        <p:tav tm="0">
                                          <p:val>
                                            <p:strVal val="ppt_y"/>
                                          </p:val>
                                        </p:tav>
                                        <p:tav tm="100000">
                                          <p:val>
                                            <p:strVal val="1+ppt_h/2"/>
                                          </p:val>
                                        </p:tav>
                                      </p:tavLst>
                                    </p:anim>
                                    <p:set>
                                      <p:cBhvr>
                                        <p:cTn id="41" dur="1" fill="hold">
                                          <p:stCondLst>
                                            <p:cond delay="499"/>
                                          </p:stCondLst>
                                        </p:cTn>
                                        <p:tgtEl>
                                          <p:spTgt spid="174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p:bldP spid="17412"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Internal View"/>
          <p:cNvPicPr>
            <a:picLocks noChangeAspect="1" noChangeArrowheads="1"/>
          </p:cNvPicPr>
          <p:nvPr/>
        </p:nvPicPr>
        <p:blipFill>
          <a:blip r:embed="rId2" cstate="print"/>
          <a:srcRect/>
          <a:stretch>
            <a:fillRect/>
          </a:stretch>
        </p:blipFill>
        <p:spPr bwMode="auto">
          <a:xfrm>
            <a:off x="468313" y="333375"/>
            <a:ext cx="2968625" cy="935038"/>
          </a:xfrm>
          <a:prstGeom prst="rect">
            <a:avLst/>
          </a:prstGeom>
          <a:noFill/>
          <a:ln w="9525">
            <a:noFill/>
            <a:miter lim="800000"/>
            <a:headEnd/>
            <a:tailEnd/>
          </a:ln>
        </p:spPr>
      </p:pic>
      <p:pic>
        <p:nvPicPr>
          <p:cNvPr id="18437" name="Picture 5" descr="Hall 6 Internal View"/>
          <p:cNvPicPr>
            <a:picLocks noChangeAspect="1" noChangeArrowheads="1"/>
          </p:cNvPicPr>
          <p:nvPr/>
        </p:nvPicPr>
        <p:blipFill>
          <a:blip r:embed="rId3" cstate="print"/>
          <a:srcRect/>
          <a:stretch>
            <a:fillRect/>
          </a:stretch>
        </p:blipFill>
        <p:spPr bwMode="auto">
          <a:xfrm>
            <a:off x="684213" y="2492375"/>
            <a:ext cx="5238750" cy="33432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8436"/>
                                        </p:tgtEl>
                                        <p:attrNameLst>
                                          <p:attrName>style.visibility</p:attrName>
                                        </p:attrNameLst>
                                      </p:cBhvr>
                                      <p:to>
                                        <p:strVal val="visible"/>
                                      </p:to>
                                    </p:set>
                                    <p:anim calcmode="lin" valueType="num">
                                      <p:cBhvr>
                                        <p:cTn id="7" dur="500" fill="hold"/>
                                        <p:tgtEl>
                                          <p:spTgt spid="18436"/>
                                        </p:tgtEl>
                                        <p:attrNameLst>
                                          <p:attrName>ppt_w</p:attrName>
                                        </p:attrNameLst>
                                      </p:cBhvr>
                                      <p:tavLst>
                                        <p:tav tm="0">
                                          <p:val>
                                            <p:fltVal val="0"/>
                                          </p:val>
                                        </p:tav>
                                        <p:tav tm="100000">
                                          <p:val>
                                            <p:strVal val="#ppt_w"/>
                                          </p:val>
                                        </p:tav>
                                      </p:tavLst>
                                    </p:anim>
                                    <p:anim calcmode="lin" valueType="num">
                                      <p:cBhvr>
                                        <p:cTn id="8" dur="500" fill="hold"/>
                                        <p:tgtEl>
                                          <p:spTgt spid="1843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18437"/>
                                        </p:tgtEl>
                                        <p:attrNameLst>
                                          <p:attrName>style.visibility</p:attrName>
                                        </p:attrNameLst>
                                      </p:cBhvr>
                                      <p:to>
                                        <p:strVal val="visible"/>
                                      </p:to>
                                    </p:set>
                                    <p:anim calcmode="lin" valueType="num">
                                      <p:cBhvr>
                                        <p:cTn id="13" dur="500" fill="hold"/>
                                        <p:tgtEl>
                                          <p:spTgt spid="18437"/>
                                        </p:tgtEl>
                                        <p:attrNameLst>
                                          <p:attrName>ppt_w</p:attrName>
                                        </p:attrNameLst>
                                      </p:cBhvr>
                                      <p:tavLst>
                                        <p:tav tm="0">
                                          <p:val>
                                            <p:fltVal val="0"/>
                                          </p:val>
                                        </p:tav>
                                        <p:tav tm="100000">
                                          <p:val>
                                            <p:strVal val="#ppt_w"/>
                                          </p:val>
                                        </p:tav>
                                      </p:tavLst>
                                    </p:anim>
                                    <p:anim calcmode="lin" valueType="num">
                                      <p:cBhvr>
                                        <p:cTn id="14" dur="500" fill="hold"/>
                                        <p:tgtEl>
                                          <p:spTgt spid="18437"/>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xit" presetSubtype="10" fill="hold" nodeType="clickEffect">
                                  <p:stCondLst>
                                    <p:cond delay="0"/>
                                  </p:stCondLst>
                                  <p:childTnLst>
                                    <p:animEffect transition="out" filter="randombar(horizontal)">
                                      <p:cBhvr>
                                        <p:cTn id="18" dur="500"/>
                                        <p:tgtEl>
                                          <p:spTgt spid="18437"/>
                                        </p:tgtEl>
                                      </p:cBhvr>
                                    </p:animEffect>
                                    <p:set>
                                      <p:cBhvr>
                                        <p:cTn id="19" dur="1" fill="hold">
                                          <p:stCondLst>
                                            <p:cond delay="499"/>
                                          </p:stCondLst>
                                        </p:cTn>
                                        <p:tgtEl>
                                          <p:spTgt spid="18437"/>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4" presetClass="exit" presetSubtype="10" fill="hold" nodeType="clickEffect">
                                  <p:stCondLst>
                                    <p:cond delay="0"/>
                                  </p:stCondLst>
                                  <p:childTnLst>
                                    <p:animEffect transition="out" filter="randombar(horizontal)">
                                      <p:cBhvr>
                                        <p:cTn id="23" dur="500"/>
                                        <p:tgtEl>
                                          <p:spTgt spid="18436"/>
                                        </p:tgtEl>
                                      </p:cBhvr>
                                    </p:animEffect>
                                    <p:set>
                                      <p:cBhvr>
                                        <p:cTn id="24" dur="1" fill="hold">
                                          <p:stCondLst>
                                            <p:cond delay="499"/>
                                          </p:stCondLst>
                                        </p:cTn>
                                        <p:tgtEl>
                                          <p:spTgt spid="184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Map"/>
          <p:cNvPicPr>
            <a:picLocks noChangeAspect="1" noChangeArrowheads="1"/>
          </p:cNvPicPr>
          <p:nvPr/>
        </p:nvPicPr>
        <p:blipFill>
          <a:blip r:embed="rId2" cstate="print"/>
          <a:srcRect/>
          <a:stretch>
            <a:fillRect/>
          </a:stretch>
        </p:blipFill>
        <p:spPr bwMode="auto">
          <a:xfrm>
            <a:off x="1908175" y="404813"/>
            <a:ext cx="3328988" cy="1223962"/>
          </a:xfrm>
          <a:prstGeom prst="rect">
            <a:avLst/>
          </a:prstGeom>
          <a:noFill/>
          <a:ln w="9525">
            <a:noFill/>
            <a:miter lim="800000"/>
            <a:headEnd/>
            <a:tailEnd/>
          </a:ln>
        </p:spPr>
      </p:pic>
      <p:pic>
        <p:nvPicPr>
          <p:cNvPr id="19461" name="Picture 5" descr="Hall 6 Map"/>
          <p:cNvPicPr>
            <a:picLocks noChangeAspect="1" noChangeArrowheads="1"/>
          </p:cNvPicPr>
          <p:nvPr/>
        </p:nvPicPr>
        <p:blipFill>
          <a:blip r:embed="rId3" cstate="print"/>
          <a:srcRect/>
          <a:stretch>
            <a:fillRect/>
          </a:stretch>
        </p:blipFill>
        <p:spPr bwMode="auto">
          <a:xfrm>
            <a:off x="323850" y="1773238"/>
            <a:ext cx="7524750" cy="50847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19460"/>
                                        </p:tgtEl>
                                        <p:attrNameLst>
                                          <p:attrName>style.visibility</p:attrName>
                                        </p:attrNameLst>
                                      </p:cBhvr>
                                      <p:to>
                                        <p:strVal val="visible"/>
                                      </p:to>
                                    </p:set>
                                    <p:anim calcmode="lin" valueType="num">
                                      <p:cBhvr>
                                        <p:cTn id="7" dur="1000" fill="hold"/>
                                        <p:tgtEl>
                                          <p:spTgt spid="19460"/>
                                        </p:tgtEl>
                                        <p:attrNameLst>
                                          <p:attrName>ppt_w</p:attrName>
                                        </p:attrNameLst>
                                      </p:cBhvr>
                                      <p:tavLst>
                                        <p:tav tm="0">
                                          <p:val>
                                            <p:fltVal val="0"/>
                                          </p:val>
                                        </p:tav>
                                        <p:tav tm="100000">
                                          <p:val>
                                            <p:strVal val="#ppt_w"/>
                                          </p:val>
                                        </p:tav>
                                      </p:tavLst>
                                    </p:anim>
                                    <p:anim calcmode="lin" valueType="num">
                                      <p:cBhvr>
                                        <p:cTn id="8" dur="1000" fill="hold"/>
                                        <p:tgtEl>
                                          <p:spTgt spid="19460"/>
                                        </p:tgtEl>
                                        <p:attrNameLst>
                                          <p:attrName>ppt_h</p:attrName>
                                        </p:attrNameLst>
                                      </p:cBhvr>
                                      <p:tavLst>
                                        <p:tav tm="0">
                                          <p:val>
                                            <p:fltVal val="0"/>
                                          </p:val>
                                        </p:tav>
                                        <p:tav tm="100000">
                                          <p:val>
                                            <p:strVal val="#ppt_h"/>
                                          </p:val>
                                        </p:tav>
                                      </p:tavLst>
                                    </p:anim>
                                    <p:anim calcmode="lin" valueType="num">
                                      <p:cBhvr>
                                        <p:cTn id="9" dur="1000" fill="hold"/>
                                        <p:tgtEl>
                                          <p:spTgt spid="19460"/>
                                        </p:tgtEl>
                                        <p:attrNameLst>
                                          <p:attrName>style.rotation</p:attrName>
                                        </p:attrNameLst>
                                      </p:cBhvr>
                                      <p:tavLst>
                                        <p:tav tm="0">
                                          <p:val>
                                            <p:fltVal val="90"/>
                                          </p:val>
                                        </p:tav>
                                        <p:tav tm="100000">
                                          <p:val>
                                            <p:fltVal val="0"/>
                                          </p:val>
                                        </p:tav>
                                      </p:tavLst>
                                    </p:anim>
                                    <p:animEffect transition="in" filter="fade">
                                      <p:cBhvr>
                                        <p:cTn id="10" dur="1000"/>
                                        <p:tgtEl>
                                          <p:spTgt spid="19460"/>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19461"/>
                                        </p:tgtEl>
                                        <p:attrNameLst>
                                          <p:attrName>style.visibility</p:attrName>
                                        </p:attrNameLst>
                                      </p:cBhvr>
                                      <p:to>
                                        <p:strVal val="visible"/>
                                      </p:to>
                                    </p:set>
                                    <p:anim calcmode="lin" valueType="num">
                                      <p:cBhvr>
                                        <p:cTn id="15" dur="1000" fill="hold"/>
                                        <p:tgtEl>
                                          <p:spTgt spid="19461"/>
                                        </p:tgtEl>
                                        <p:attrNameLst>
                                          <p:attrName>ppt_w</p:attrName>
                                        </p:attrNameLst>
                                      </p:cBhvr>
                                      <p:tavLst>
                                        <p:tav tm="0">
                                          <p:val>
                                            <p:fltVal val="0"/>
                                          </p:val>
                                        </p:tav>
                                        <p:tav tm="100000">
                                          <p:val>
                                            <p:strVal val="#ppt_w"/>
                                          </p:val>
                                        </p:tav>
                                      </p:tavLst>
                                    </p:anim>
                                    <p:anim calcmode="lin" valueType="num">
                                      <p:cBhvr>
                                        <p:cTn id="16" dur="1000" fill="hold"/>
                                        <p:tgtEl>
                                          <p:spTgt spid="19461"/>
                                        </p:tgtEl>
                                        <p:attrNameLst>
                                          <p:attrName>ppt_h</p:attrName>
                                        </p:attrNameLst>
                                      </p:cBhvr>
                                      <p:tavLst>
                                        <p:tav tm="0">
                                          <p:val>
                                            <p:fltVal val="0"/>
                                          </p:val>
                                        </p:tav>
                                        <p:tav tm="100000">
                                          <p:val>
                                            <p:strVal val="#ppt_h"/>
                                          </p:val>
                                        </p:tav>
                                      </p:tavLst>
                                    </p:anim>
                                    <p:anim calcmode="lin" valueType="num">
                                      <p:cBhvr>
                                        <p:cTn id="17" dur="1000" fill="hold"/>
                                        <p:tgtEl>
                                          <p:spTgt spid="19461"/>
                                        </p:tgtEl>
                                        <p:attrNameLst>
                                          <p:attrName>style.rotation</p:attrName>
                                        </p:attrNameLst>
                                      </p:cBhvr>
                                      <p:tavLst>
                                        <p:tav tm="0">
                                          <p:val>
                                            <p:fltVal val="90"/>
                                          </p:val>
                                        </p:tav>
                                        <p:tav tm="100000">
                                          <p:val>
                                            <p:fltVal val="0"/>
                                          </p:val>
                                        </p:tav>
                                      </p:tavLst>
                                    </p:anim>
                                    <p:animEffect transition="in" filter="fade">
                                      <p:cBhvr>
                                        <p:cTn id="18" dur="1000"/>
                                        <p:tgtEl>
                                          <p:spTgt spid="19461"/>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xit" presetSubtype="0" fill="hold" nodeType="clickEffect">
                                  <p:stCondLst>
                                    <p:cond delay="0"/>
                                  </p:stCondLst>
                                  <p:iterate type="lt">
                                    <p:tmPct val="5000"/>
                                  </p:iterate>
                                  <p:childTnLst>
                                    <p:anim calcmode="lin" valueType="num">
                                      <p:cBhvr>
                                        <p:cTn id="22" dur="1000"/>
                                        <p:tgtEl>
                                          <p:spTgt spid="19461"/>
                                        </p:tgtEl>
                                        <p:attrNameLst>
                                          <p:attrName>ppt_w</p:attrName>
                                        </p:attrNameLst>
                                      </p:cBhvr>
                                      <p:tavLst>
                                        <p:tav tm="0">
                                          <p:val>
                                            <p:strVal val="ppt_w"/>
                                          </p:val>
                                        </p:tav>
                                        <p:tav tm="100000">
                                          <p:val>
                                            <p:fltVal val="0"/>
                                          </p:val>
                                        </p:tav>
                                      </p:tavLst>
                                    </p:anim>
                                    <p:anim calcmode="lin" valueType="num">
                                      <p:cBhvr>
                                        <p:cTn id="23" dur="1000"/>
                                        <p:tgtEl>
                                          <p:spTgt spid="19461"/>
                                        </p:tgtEl>
                                        <p:attrNameLst>
                                          <p:attrName>ppt_h</p:attrName>
                                        </p:attrNameLst>
                                      </p:cBhvr>
                                      <p:tavLst>
                                        <p:tav tm="0">
                                          <p:val>
                                            <p:strVal val="ppt_h"/>
                                          </p:val>
                                        </p:tav>
                                        <p:tav tm="100000">
                                          <p:val>
                                            <p:fltVal val="0"/>
                                          </p:val>
                                        </p:tav>
                                      </p:tavLst>
                                    </p:anim>
                                    <p:anim calcmode="lin" valueType="num">
                                      <p:cBhvr>
                                        <p:cTn id="24" dur="1000"/>
                                        <p:tgtEl>
                                          <p:spTgt spid="19461"/>
                                        </p:tgtEl>
                                        <p:attrNameLst>
                                          <p:attrName>style.rotation</p:attrName>
                                        </p:attrNameLst>
                                      </p:cBhvr>
                                      <p:tavLst>
                                        <p:tav tm="0">
                                          <p:val>
                                            <p:fltVal val="0"/>
                                          </p:val>
                                        </p:tav>
                                        <p:tav tm="100000">
                                          <p:val>
                                            <p:fltVal val="90"/>
                                          </p:val>
                                        </p:tav>
                                      </p:tavLst>
                                    </p:anim>
                                    <p:animEffect transition="out" filter="fade">
                                      <p:cBhvr>
                                        <p:cTn id="25" dur="1000"/>
                                        <p:tgtEl>
                                          <p:spTgt spid="19461"/>
                                        </p:tgtEl>
                                      </p:cBhvr>
                                    </p:animEffect>
                                    <p:set>
                                      <p:cBhvr>
                                        <p:cTn id="26" dur="1" fill="hold">
                                          <p:stCondLst>
                                            <p:cond delay="999"/>
                                          </p:stCondLst>
                                        </p:cTn>
                                        <p:tgtEl>
                                          <p:spTgt spid="19461"/>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31" presetClass="exit" presetSubtype="0" fill="hold" nodeType="clickEffect">
                                  <p:stCondLst>
                                    <p:cond delay="0"/>
                                  </p:stCondLst>
                                  <p:iterate type="lt">
                                    <p:tmPct val="5000"/>
                                  </p:iterate>
                                  <p:childTnLst>
                                    <p:anim calcmode="lin" valueType="num">
                                      <p:cBhvr>
                                        <p:cTn id="30" dur="1000"/>
                                        <p:tgtEl>
                                          <p:spTgt spid="19460"/>
                                        </p:tgtEl>
                                        <p:attrNameLst>
                                          <p:attrName>ppt_w</p:attrName>
                                        </p:attrNameLst>
                                      </p:cBhvr>
                                      <p:tavLst>
                                        <p:tav tm="0">
                                          <p:val>
                                            <p:strVal val="ppt_w"/>
                                          </p:val>
                                        </p:tav>
                                        <p:tav tm="100000">
                                          <p:val>
                                            <p:fltVal val="0"/>
                                          </p:val>
                                        </p:tav>
                                      </p:tavLst>
                                    </p:anim>
                                    <p:anim calcmode="lin" valueType="num">
                                      <p:cBhvr>
                                        <p:cTn id="31" dur="1000"/>
                                        <p:tgtEl>
                                          <p:spTgt spid="19460"/>
                                        </p:tgtEl>
                                        <p:attrNameLst>
                                          <p:attrName>ppt_h</p:attrName>
                                        </p:attrNameLst>
                                      </p:cBhvr>
                                      <p:tavLst>
                                        <p:tav tm="0">
                                          <p:val>
                                            <p:strVal val="ppt_h"/>
                                          </p:val>
                                        </p:tav>
                                        <p:tav tm="100000">
                                          <p:val>
                                            <p:fltVal val="0"/>
                                          </p:val>
                                        </p:tav>
                                      </p:tavLst>
                                    </p:anim>
                                    <p:anim calcmode="lin" valueType="num">
                                      <p:cBhvr>
                                        <p:cTn id="32" dur="1000"/>
                                        <p:tgtEl>
                                          <p:spTgt spid="19460"/>
                                        </p:tgtEl>
                                        <p:attrNameLst>
                                          <p:attrName>style.rotation</p:attrName>
                                        </p:attrNameLst>
                                      </p:cBhvr>
                                      <p:tavLst>
                                        <p:tav tm="0">
                                          <p:val>
                                            <p:fltVal val="0"/>
                                          </p:val>
                                        </p:tav>
                                        <p:tav tm="100000">
                                          <p:val>
                                            <p:fltVal val="90"/>
                                          </p:val>
                                        </p:tav>
                                      </p:tavLst>
                                    </p:anim>
                                    <p:animEffect transition="out" filter="fade">
                                      <p:cBhvr>
                                        <p:cTn id="33" dur="1000"/>
                                        <p:tgtEl>
                                          <p:spTgt spid="19460"/>
                                        </p:tgtEl>
                                      </p:cBhvr>
                                    </p:animEffect>
                                    <p:set>
                                      <p:cBhvr>
                                        <p:cTn id="34" dur="1" fill="hold">
                                          <p:stCondLst>
                                            <p:cond delay="999"/>
                                          </p:stCondLst>
                                        </p:cTn>
                                        <p:tgtEl>
                                          <p:spTgt spid="1946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ChangeArrowheads="1"/>
          </p:cNvSpPr>
          <p:nvPr/>
        </p:nvSpPr>
        <p:spPr bwMode="auto">
          <a:xfrm>
            <a:off x="250825" y="260350"/>
            <a:ext cx="3032125" cy="1190625"/>
          </a:xfrm>
          <a:prstGeom prst="rect">
            <a:avLst/>
          </a:prstGeom>
          <a:noFill/>
          <a:ln w="9525">
            <a:noFill/>
            <a:miter lim="800000"/>
            <a:headEnd/>
            <a:tailEnd/>
          </a:ln>
          <a:effectLst/>
        </p:spPr>
        <p:txBody>
          <a:bodyPr wrap="none" anchor="ctr">
            <a:spAutoFit/>
          </a:bodyPr>
          <a:lstStyle/>
          <a:p>
            <a:pPr algn="ctr">
              <a:tabLst>
                <a:tab pos="457200" algn="l"/>
              </a:tabLst>
            </a:pPr>
            <a:r>
              <a:rPr lang="ar-SA" b="1"/>
              <a:t>المنطقة الإجمالية</a:t>
            </a:r>
            <a:r>
              <a:rPr lang="en-US" b="1"/>
              <a:t>:</a:t>
            </a:r>
            <a:r>
              <a:rPr lang="en-US"/>
              <a:t> 2000 </a:t>
            </a:r>
            <a:r>
              <a:rPr lang="ar-SA"/>
              <a:t>متر مربع</a:t>
            </a:r>
            <a:r>
              <a:rPr lang="en-US"/>
              <a:t> </a:t>
            </a:r>
          </a:p>
          <a:p>
            <a:pPr algn="ctr">
              <a:tabLst>
                <a:tab pos="457200" algn="l"/>
              </a:tabLst>
            </a:pPr>
            <a:r>
              <a:rPr lang="ar-SA" b="1"/>
              <a:t>الأبعاد</a:t>
            </a:r>
            <a:r>
              <a:rPr lang="en-US" b="1"/>
              <a:t>:</a:t>
            </a:r>
            <a:r>
              <a:rPr lang="en-US"/>
              <a:t> 58x36 </a:t>
            </a:r>
          </a:p>
          <a:p>
            <a:pPr algn="ctr">
              <a:tabLst>
                <a:tab pos="457200" algn="l"/>
              </a:tabLst>
            </a:pPr>
            <a:r>
              <a:rPr lang="ar-SA" b="1"/>
              <a:t>الإرتفاع</a:t>
            </a:r>
            <a:r>
              <a:rPr lang="en-US" b="1"/>
              <a:t>:</a:t>
            </a:r>
            <a:r>
              <a:rPr lang="en-US"/>
              <a:t> 5.5 </a:t>
            </a:r>
            <a:r>
              <a:rPr lang="ar-SA"/>
              <a:t>متر</a:t>
            </a:r>
            <a:r>
              <a:rPr lang="en-US"/>
              <a:t> </a:t>
            </a:r>
            <a:endParaRPr lang="ar-SA" b="1"/>
          </a:p>
          <a:p>
            <a:pPr algn="ctr">
              <a:tabLst>
                <a:tab pos="457200" algn="l"/>
              </a:tabLst>
            </a:pPr>
            <a:r>
              <a:rPr lang="ar-SA" b="1"/>
              <a:t>مكيّف</a:t>
            </a:r>
            <a:r>
              <a:rPr lang="ar-SA"/>
              <a:t> </a:t>
            </a:r>
          </a:p>
        </p:txBody>
      </p:sp>
      <p:pic>
        <p:nvPicPr>
          <p:cNvPr id="20485" name="Picture 5" descr="External View"/>
          <p:cNvPicPr>
            <a:picLocks noChangeAspect="1" noChangeArrowheads="1"/>
          </p:cNvPicPr>
          <p:nvPr/>
        </p:nvPicPr>
        <p:blipFill>
          <a:blip r:embed="rId2" cstate="print"/>
          <a:srcRect/>
          <a:stretch>
            <a:fillRect/>
          </a:stretch>
        </p:blipFill>
        <p:spPr bwMode="auto">
          <a:xfrm>
            <a:off x="5651500" y="2565400"/>
            <a:ext cx="2824163" cy="935038"/>
          </a:xfrm>
          <a:prstGeom prst="rect">
            <a:avLst/>
          </a:prstGeom>
          <a:noFill/>
          <a:ln w="9525">
            <a:noFill/>
            <a:miter lim="800000"/>
            <a:headEnd/>
            <a:tailEnd/>
          </a:ln>
        </p:spPr>
      </p:pic>
      <p:pic>
        <p:nvPicPr>
          <p:cNvPr id="20486" name="Picture 6" descr="Hall 7 External View"/>
          <p:cNvPicPr>
            <a:picLocks noChangeAspect="1" noChangeArrowheads="1"/>
          </p:cNvPicPr>
          <p:nvPr/>
        </p:nvPicPr>
        <p:blipFill>
          <a:blip r:embed="rId3" cstate="print"/>
          <a:srcRect/>
          <a:stretch>
            <a:fillRect/>
          </a:stretch>
        </p:blipFill>
        <p:spPr bwMode="auto">
          <a:xfrm>
            <a:off x="395288" y="3500438"/>
            <a:ext cx="5238750" cy="27813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0484"/>
                                        </p:tgtEl>
                                        <p:attrNameLst>
                                          <p:attrName>style.visibility</p:attrName>
                                        </p:attrNameLst>
                                      </p:cBhvr>
                                      <p:to>
                                        <p:strVal val="visible"/>
                                      </p:to>
                                    </p:set>
                                    <p:anim from="(-#ppt_w/2)" to="(#ppt_x)" calcmode="lin" valueType="num">
                                      <p:cBhvr>
                                        <p:cTn id="7" dur="600" fill="hold">
                                          <p:stCondLst>
                                            <p:cond delay="0"/>
                                          </p:stCondLst>
                                        </p:cTn>
                                        <p:tgtEl>
                                          <p:spTgt spid="20484"/>
                                        </p:tgtEl>
                                        <p:attrNameLst>
                                          <p:attrName>ppt_x</p:attrName>
                                        </p:attrNameLst>
                                      </p:cBhvr>
                                    </p:anim>
                                    <p:anim from="0" to="-1.0" calcmode="lin" valueType="num">
                                      <p:cBhvr>
                                        <p:cTn id="8" dur="200" decel="50000" autoRev="1" fill="hold">
                                          <p:stCondLst>
                                            <p:cond delay="600"/>
                                          </p:stCondLst>
                                        </p:cTn>
                                        <p:tgtEl>
                                          <p:spTgt spid="20484"/>
                                        </p:tgtEl>
                                        <p:attrNameLst>
                                          <p:attrName>xshear</p:attrName>
                                        </p:attrNameLst>
                                      </p:cBhvr>
                                    </p:anim>
                                    <p:animScale>
                                      <p:cBhvr>
                                        <p:cTn id="9" dur="200" decel="100000" autoRev="1" fill="hold">
                                          <p:stCondLst>
                                            <p:cond delay="600"/>
                                          </p:stCondLst>
                                        </p:cTn>
                                        <p:tgtEl>
                                          <p:spTgt spid="20484"/>
                                        </p:tgtEl>
                                      </p:cBhvr>
                                      <p:from x="100000" y="100000"/>
                                      <p:to x="80000" y="100000"/>
                                    </p:animScale>
                                    <p:anim by="(#ppt_h/3+#ppt_w*0.1)" calcmode="lin" valueType="num">
                                      <p:cBhvr additive="sum">
                                        <p:cTn id="10" dur="200" decel="100000" autoRev="1" fill="hold">
                                          <p:stCondLst>
                                            <p:cond delay="600"/>
                                          </p:stCondLst>
                                        </p:cTn>
                                        <p:tgtEl>
                                          <p:spTgt spid="20484"/>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20485"/>
                                        </p:tgtEl>
                                        <p:attrNameLst>
                                          <p:attrName>style.visibility</p:attrName>
                                        </p:attrNameLst>
                                      </p:cBhvr>
                                      <p:to>
                                        <p:strVal val="visible"/>
                                      </p:to>
                                    </p:set>
                                    <p:anim from="(-#ppt_w/2)" to="(#ppt_x)" calcmode="lin" valueType="num">
                                      <p:cBhvr>
                                        <p:cTn id="15" dur="600" fill="hold">
                                          <p:stCondLst>
                                            <p:cond delay="0"/>
                                          </p:stCondLst>
                                        </p:cTn>
                                        <p:tgtEl>
                                          <p:spTgt spid="20485"/>
                                        </p:tgtEl>
                                        <p:attrNameLst>
                                          <p:attrName>ppt_x</p:attrName>
                                        </p:attrNameLst>
                                      </p:cBhvr>
                                    </p:anim>
                                    <p:anim from="0" to="-1.0" calcmode="lin" valueType="num">
                                      <p:cBhvr>
                                        <p:cTn id="16" dur="200" decel="50000" autoRev="1" fill="hold">
                                          <p:stCondLst>
                                            <p:cond delay="600"/>
                                          </p:stCondLst>
                                        </p:cTn>
                                        <p:tgtEl>
                                          <p:spTgt spid="20485"/>
                                        </p:tgtEl>
                                        <p:attrNameLst>
                                          <p:attrName>xshear</p:attrName>
                                        </p:attrNameLst>
                                      </p:cBhvr>
                                    </p:anim>
                                    <p:animScale>
                                      <p:cBhvr>
                                        <p:cTn id="17" dur="200" decel="100000" autoRev="1" fill="hold">
                                          <p:stCondLst>
                                            <p:cond delay="600"/>
                                          </p:stCondLst>
                                        </p:cTn>
                                        <p:tgtEl>
                                          <p:spTgt spid="20485"/>
                                        </p:tgtEl>
                                      </p:cBhvr>
                                      <p:from x="100000" y="100000"/>
                                      <p:to x="80000" y="100000"/>
                                    </p:animScale>
                                    <p:anim by="(#ppt_h/3+#ppt_w*0.1)" calcmode="lin" valueType="num">
                                      <p:cBhvr additive="sum">
                                        <p:cTn id="18" dur="200" decel="100000" autoRev="1" fill="hold">
                                          <p:stCondLst>
                                            <p:cond delay="600"/>
                                          </p:stCondLst>
                                        </p:cTn>
                                        <p:tgtEl>
                                          <p:spTgt spid="20485"/>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20486"/>
                                        </p:tgtEl>
                                        <p:attrNameLst>
                                          <p:attrName>style.visibility</p:attrName>
                                        </p:attrNameLst>
                                      </p:cBhvr>
                                      <p:to>
                                        <p:strVal val="visible"/>
                                      </p:to>
                                    </p:set>
                                    <p:anim from="(-#ppt_w/2)" to="(#ppt_x)" calcmode="lin" valueType="num">
                                      <p:cBhvr>
                                        <p:cTn id="23" dur="600" fill="hold">
                                          <p:stCondLst>
                                            <p:cond delay="0"/>
                                          </p:stCondLst>
                                        </p:cTn>
                                        <p:tgtEl>
                                          <p:spTgt spid="20486"/>
                                        </p:tgtEl>
                                        <p:attrNameLst>
                                          <p:attrName>ppt_x</p:attrName>
                                        </p:attrNameLst>
                                      </p:cBhvr>
                                    </p:anim>
                                    <p:anim from="0" to="-1.0" calcmode="lin" valueType="num">
                                      <p:cBhvr>
                                        <p:cTn id="24" dur="200" decel="50000" autoRev="1" fill="hold">
                                          <p:stCondLst>
                                            <p:cond delay="600"/>
                                          </p:stCondLst>
                                        </p:cTn>
                                        <p:tgtEl>
                                          <p:spTgt spid="20486"/>
                                        </p:tgtEl>
                                        <p:attrNameLst>
                                          <p:attrName>xshear</p:attrName>
                                        </p:attrNameLst>
                                      </p:cBhvr>
                                    </p:anim>
                                    <p:animScale>
                                      <p:cBhvr>
                                        <p:cTn id="25" dur="200" decel="100000" autoRev="1" fill="hold">
                                          <p:stCondLst>
                                            <p:cond delay="600"/>
                                          </p:stCondLst>
                                        </p:cTn>
                                        <p:tgtEl>
                                          <p:spTgt spid="20486"/>
                                        </p:tgtEl>
                                      </p:cBhvr>
                                      <p:from x="100000" y="100000"/>
                                      <p:to x="80000" y="100000"/>
                                    </p:animScale>
                                    <p:anim by="(#ppt_h/3+#ppt_w*0.1)" calcmode="lin" valueType="num">
                                      <p:cBhvr additive="sum">
                                        <p:cTn id="26" dur="200" decel="100000" autoRev="1" fill="hold">
                                          <p:stCondLst>
                                            <p:cond delay="600"/>
                                          </p:stCondLst>
                                        </p:cTn>
                                        <p:tgtEl>
                                          <p:spTgt spid="20486"/>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49" presetClass="exit" presetSubtype="0" accel="100000" fill="hold" nodeType="clickEffect">
                                  <p:stCondLst>
                                    <p:cond delay="0"/>
                                  </p:stCondLst>
                                  <p:childTnLst>
                                    <p:anim calcmode="lin" valueType="num">
                                      <p:cBhvr>
                                        <p:cTn id="30" dur="500"/>
                                        <p:tgtEl>
                                          <p:spTgt spid="20486"/>
                                        </p:tgtEl>
                                        <p:attrNameLst>
                                          <p:attrName>ppt_w</p:attrName>
                                        </p:attrNameLst>
                                      </p:cBhvr>
                                      <p:tavLst>
                                        <p:tav tm="0">
                                          <p:val>
                                            <p:strVal val="ppt_w"/>
                                          </p:val>
                                        </p:tav>
                                        <p:tav tm="100000">
                                          <p:val>
                                            <p:fltVal val="0"/>
                                          </p:val>
                                        </p:tav>
                                      </p:tavLst>
                                    </p:anim>
                                    <p:anim calcmode="lin" valueType="num">
                                      <p:cBhvr>
                                        <p:cTn id="31" dur="500"/>
                                        <p:tgtEl>
                                          <p:spTgt spid="20486"/>
                                        </p:tgtEl>
                                        <p:attrNameLst>
                                          <p:attrName>ppt_h</p:attrName>
                                        </p:attrNameLst>
                                      </p:cBhvr>
                                      <p:tavLst>
                                        <p:tav tm="0">
                                          <p:val>
                                            <p:strVal val="ppt_h"/>
                                          </p:val>
                                        </p:tav>
                                        <p:tav tm="100000">
                                          <p:val>
                                            <p:fltVal val="0"/>
                                          </p:val>
                                        </p:tav>
                                      </p:tavLst>
                                    </p:anim>
                                    <p:anim calcmode="lin" valueType="num">
                                      <p:cBhvr>
                                        <p:cTn id="32" dur="500"/>
                                        <p:tgtEl>
                                          <p:spTgt spid="20486"/>
                                        </p:tgtEl>
                                        <p:attrNameLst>
                                          <p:attrName>style.rotation</p:attrName>
                                        </p:attrNameLst>
                                      </p:cBhvr>
                                      <p:tavLst>
                                        <p:tav tm="0">
                                          <p:val>
                                            <p:fltVal val="0"/>
                                          </p:val>
                                        </p:tav>
                                        <p:tav tm="100000">
                                          <p:val>
                                            <p:fltVal val="360"/>
                                          </p:val>
                                        </p:tav>
                                      </p:tavLst>
                                    </p:anim>
                                    <p:animEffect transition="out" filter="fade">
                                      <p:cBhvr>
                                        <p:cTn id="33" dur="500"/>
                                        <p:tgtEl>
                                          <p:spTgt spid="20486"/>
                                        </p:tgtEl>
                                      </p:cBhvr>
                                    </p:animEffect>
                                    <p:set>
                                      <p:cBhvr>
                                        <p:cTn id="34" dur="1" fill="hold">
                                          <p:stCondLst>
                                            <p:cond delay="499"/>
                                          </p:stCondLst>
                                        </p:cTn>
                                        <p:tgtEl>
                                          <p:spTgt spid="20486"/>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49" presetClass="exit" presetSubtype="0" accel="100000" fill="hold" nodeType="clickEffect">
                                  <p:stCondLst>
                                    <p:cond delay="0"/>
                                  </p:stCondLst>
                                  <p:childTnLst>
                                    <p:anim calcmode="lin" valueType="num">
                                      <p:cBhvr>
                                        <p:cTn id="38" dur="500"/>
                                        <p:tgtEl>
                                          <p:spTgt spid="20485"/>
                                        </p:tgtEl>
                                        <p:attrNameLst>
                                          <p:attrName>ppt_w</p:attrName>
                                        </p:attrNameLst>
                                      </p:cBhvr>
                                      <p:tavLst>
                                        <p:tav tm="0">
                                          <p:val>
                                            <p:strVal val="ppt_w"/>
                                          </p:val>
                                        </p:tav>
                                        <p:tav tm="100000">
                                          <p:val>
                                            <p:fltVal val="0"/>
                                          </p:val>
                                        </p:tav>
                                      </p:tavLst>
                                    </p:anim>
                                    <p:anim calcmode="lin" valueType="num">
                                      <p:cBhvr>
                                        <p:cTn id="39" dur="500"/>
                                        <p:tgtEl>
                                          <p:spTgt spid="20485"/>
                                        </p:tgtEl>
                                        <p:attrNameLst>
                                          <p:attrName>ppt_h</p:attrName>
                                        </p:attrNameLst>
                                      </p:cBhvr>
                                      <p:tavLst>
                                        <p:tav tm="0">
                                          <p:val>
                                            <p:strVal val="ppt_h"/>
                                          </p:val>
                                        </p:tav>
                                        <p:tav tm="100000">
                                          <p:val>
                                            <p:fltVal val="0"/>
                                          </p:val>
                                        </p:tav>
                                      </p:tavLst>
                                    </p:anim>
                                    <p:anim calcmode="lin" valueType="num">
                                      <p:cBhvr>
                                        <p:cTn id="40" dur="500"/>
                                        <p:tgtEl>
                                          <p:spTgt spid="20485"/>
                                        </p:tgtEl>
                                        <p:attrNameLst>
                                          <p:attrName>style.rotation</p:attrName>
                                        </p:attrNameLst>
                                      </p:cBhvr>
                                      <p:tavLst>
                                        <p:tav tm="0">
                                          <p:val>
                                            <p:fltVal val="0"/>
                                          </p:val>
                                        </p:tav>
                                        <p:tav tm="100000">
                                          <p:val>
                                            <p:fltVal val="360"/>
                                          </p:val>
                                        </p:tav>
                                      </p:tavLst>
                                    </p:anim>
                                    <p:animEffect transition="out" filter="fade">
                                      <p:cBhvr>
                                        <p:cTn id="41" dur="500"/>
                                        <p:tgtEl>
                                          <p:spTgt spid="20485"/>
                                        </p:tgtEl>
                                      </p:cBhvr>
                                    </p:animEffect>
                                    <p:set>
                                      <p:cBhvr>
                                        <p:cTn id="42" dur="1" fill="hold">
                                          <p:stCondLst>
                                            <p:cond delay="499"/>
                                          </p:stCondLst>
                                        </p:cTn>
                                        <p:tgtEl>
                                          <p:spTgt spid="20485"/>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49" presetClass="exit" presetSubtype="0" accel="100000" fill="hold" grpId="1" nodeType="clickEffect">
                                  <p:stCondLst>
                                    <p:cond delay="0"/>
                                  </p:stCondLst>
                                  <p:childTnLst>
                                    <p:anim calcmode="lin" valueType="num">
                                      <p:cBhvr>
                                        <p:cTn id="46" dur="500"/>
                                        <p:tgtEl>
                                          <p:spTgt spid="20484"/>
                                        </p:tgtEl>
                                        <p:attrNameLst>
                                          <p:attrName>ppt_w</p:attrName>
                                        </p:attrNameLst>
                                      </p:cBhvr>
                                      <p:tavLst>
                                        <p:tav tm="0">
                                          <p:val>
                                            <p:strVal val="ppt_w"/>
                                          </p:val>
                                        </p:tav>
                                        <p:tav tm="100000">
                                          <p:val>
                                            <p:fltVal val="0"/>
                                          </p:val>
                                        </p:tav>
                                      </p:tavLst>
                                    </p:anim>
                                    <p:anim calcmode="lin" valueType="num">
                                      <p:cBhvr>
                                        <p:cTn id="47" dur="500"/>
                                        <p:tgtEl>
                                          <p:spTgt spid="20484"/>
                                        </p:tgtEl>
                                        <p:attrNameLst>
                                          <p:attrName>ppt_h</p:attrName>
                                        </p:attrNameLst>
                                      </p:cBhvr>
                                      <p:tavLst>
                                        <p:tav tm="0">
                                          <p:val>
                                            <p:strVal val="ppt_h"/>
                                          </p:val>
                                        </p:tav>
                                        <p:tav tm="100000">
                                          <p:val>
                                            <p:fltVal val="0"/>
                                          </p:val>
                                        </p:tav>
                                      </p:tavLst>
                                    </p:anim>
                                    <p:anim calcmode="lin" valueType="num">
                                      <p:cBhvr>
                                        <p:cTn id="48" dur="500"/>
                                        <p:tgtEl>
                                          <p:spTgt spid="20484"/>
                                        </p:tgtEl>
                                        <p:attrNameLst>
                                          <p:attrName>style.rotation</p:attrName>
                                        </p:attrNameLst>
                                      </p:cBhvr>
                                      <p:tavLst>
                                        <p:tav tm="0">
                                          <p:val>
                                            <p:fltVal val="0"/>
                                          </p:val>
                                        </p:tav>
                                        <p:tav tm="100000">
                                          <p:val>
                                            <p:fltVal val="360"/>
                                          </p:val>
                                        </p:tav>
                                      </p:tavLst>
                                    </p:anim>
                                    <p:animEffect transition="out" filter="fade">
                                      <p:cBhvr>
                                        <p:cTn id="49" dur="500"/>
                                        <p:tgtEl>
                                          <p:spTgt spid="20484"/>
                                        </p:tgtEl>
                                      </p:cBhvr>
                                    </p:animEffect>
                                    <p:set>
                                      <p:cBhvr>
                                        <p:cTn id="50" dur="1" fill="hold">
                                          <p:stCondLst>
                                            <p:cond delay="499"/>
                                          </p:stCondLst>
                                        </p:cTn>
                                        <p:tgtEl>
                                          <p:spTgt spid="2048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p:bldP spid="20484"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8" name="Picture 4" descr="Internal View"/>
          <p:cNvPicPr>
            <a:picLocks noChangeAspect="1" noChangeArrowheads="1"/>
          </p:cNvPicPr>
          <p:nvPr/>
        </p:nvPicPr>
        <p:blipFill>
          <a:blip r:embed="rId2" cstate="print"/>
          <a:srcRect/>
          <a:stretch>
            <a:fillRect/>
          </a:stretch>
        </p:blipFill>
        <p:spPr bwMode="auto">
          <a:xfrm>
            <a:off x="684213" y="549275"/>
            <a:ext cx="3095625" cy="863600"/>
          </a:xfrm>
          <a:prstGeom prst="rect">
            <a:avLst/>
          </a:prstGeom>
          <a:noFill/>
          <a:ln w="9525">
            <a:noFill/>
            <a:miter lim="800000"/>
            <a:headEnd/>
            <a:tailEnd/>
          </a:ln>
        </p:spPr>
      </p:pic>
      <p:pic>
        <p:nvPicPr>
          <p:cNvPr id="21509" name="Picture 5" descr="Hall 7 Internal View"/>
          <p:cNvPicPr>
            <a:picLocks noChangeAspect="1" noChangeArrowheads="1"/>
          </p:cNvPicPr>
          <p:nvPr/>
        </p:nvPicPr>
        <p:blipFill>
          <a:blip r:embed="rId3" cstate="print"/>
          <a:srcRect/>
          <a:stretch>
            <a:fillRect/>
          </a:stretch>
        </p:blipFill>
        <p:spPr bwMode="auto">
          <a:xfrm>
            <a:off x="971550" y="2565400"/>
            <a:ext cx="5238750" cy="3429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21508"/>
                                        </p:tgtEl>
                                        <p:attrNameLst>
                                          <p:attrName>style.visibility</p:attrName>
                                        </p:attrNameLst>
                                      </p:cBhvr>
                                      <p:to>
                                        <p:strVal val="visible"/>
                                      </p:to>
                                    </p:set>
                                    <p:anim calcmode="lin" valueType="num">
                                      <p:cBhvr>
                                        <p:cTn id="7" dur="500" decel="50000" fill="hold">
                                          <p:stCondLst>
                                            <p:cond delay="0"/>
                                          </p:stCondLst>
                                        </p:cTn>
                                        <p:tgtEl>
                                          <p:spTgt spid="2150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150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1508"/>
                                        </p:tgtEl>
                                        <p:attrNameLst>
                                          <p:attrName>ppt_w</p:attrName>
                                        </p:attrNameLst>
                                      </p:cBhvr>
                                      <p:tavLst>
                                        <p:tav tm="0">
                                          <p:val>
                                            <p:strVal val="#ppt_w*.05"/>
                                          </p:val>
                                        </p:tav>
                                        <p:tav tm="100000">
                                          <p:val>
                                            <p:strVal val="#ppt_w"/>
                                          </p:val>
                                        </p:tav>
                                      </p:tavLst>
                                    </p:anim>
                                    <p:anim calcmode="lin" valueType="num">
                                      <p:cBhvr>
                                        <p:cTn id="10" dur="1000" fill="hold"/>
                                        <p:tgtEl>
                                          <p:spTgt spid="2150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150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150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150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1508"/>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21509"/>
                                        </p:tgtEl>
                                        <p:attrNameLst>
                                          <p:attrName>style.visibility</p:attrName>
                                        </p:attrNameLst>
                                      </p:cBhvr>
                                      <p:to>
                                        <p:strVal val="visible"/>
                                      </p:to>
                                    </p:set>
                                    <p:anim calcmode="lin" valueType="num">
                                      <p:cBhvr>
                                        <p:cTn id="19" dur="500" decel="50000" fill="hold">
                                          <p:stCondLst>
                                            <p:cond delay="0"/>
                                          </p:stCondLst>
                                        </p:cTn>
                                        <p:tgtEl>
                                          <p:spTgt spid="21509"/>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21509"/>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21509"/>
                                        </p:tgtEl>
                                        <p:attrNameLst>
                                          <p:attrName>ppt_w</p:attrName>
                                        </p:attrNameLst>
                                      </p:cBhvr>
                                      <p:tavLst>
                                        <p:tav tm="0">
                                          <p:val>
                                            <p:strVal val="#ppt_w*.05"/>
                                          </p:val>
                                        </p:tav>
                                        <p:tav tm="100000">
                                          <p:val>
                                            <p:strVal val="#ppt_w"/>
                                          </p:val>
                                        </p:tav>
                                      </p:tavLst>
                                    </p:anim>
                                    <p:anim calcmode="lin" valueType="num">
                                      <p:cBhvr>
                                        <p:cTn id="22" dur="1000" fill="hold"/>
                                        <p:tgtEl>
                                          <p:spTgt spid="21509"/>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21509"/>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21509"/>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21509"/>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21509"/>
                                        </p:tgtEl>
                                      </p:cBhvr>
                                    </p:animEffect>
                                  </p:childTnLst>
                                </p:cTn>
                              </p:par>
                            </p:childTnLst>
                          </p:cTn>
                        </p:par>
                      </p:childTnLst>
                    </p:cTn>
                  </p:par>
                  <p:par>
                    <p:cTn id="27" fill="hold">
                      <p:stCondLst>
                        <p:cond delay="indefinite"/>
                      </p:stCondLst>
                      <p:childTnLst>
                        <p:par>
                          <p:cTn id="28" fill="hold">
                            <p:stCondLst>
                              <p:cond delay="0"/>
                            </p:stCondLst>
                            <p:childTnLst>
                              <p:par>
                                <p:cTn id="29" presetID="24" presetClass="exit" presetSubtype="0" fill="hold" nodeType="clickEffect">
                                  <p:stCondLst>
                                    <p:cond delay="0"/>
                                  </p:stCondLst>
                                  <p:childTnLst>
                                    <p:anim to="" calcmode="lin" valueType="num">
                                      <p:cBhvr>
                                        <p:cTn id="30" dur="1"/>
                                        <p:tgtEl>
                                          <p:spTgt spid="21509"/>
                                        </p:tgtEl>
                                        <p:attrNameLst>
                                          <p:attrName/>
                                        </p:attrNameLst>
                                      </p:cBhvr>
                                    </p:anim>
                                    <p:set>
                                      <p:cBhvr>
                                        <p:cTn id="31" dur="1" fill="hold">
                                          <p:stCondLst>
                                            <p:cond delay="0"/>
                                          </p:stCondLst>
                                        </p:cTn>
                                        <p:tgtEl>
                                          <p:spTgt spid="21509"/>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24" presetClass="exit" presetSubtype="0" fill="hold" nodeType="clickEffect">
                                  <p:stCondLst>
                                    <p:cond delay="0"/>
                                  </p:stCondLst>
                                  <p:childTnLst>
                                    <p:anim to="" calcmode="lin" valueType="num">
                                      <p:cBhvr>
                                        <p:cTn id="35" dur="1"/>
                                        <p:tgtEl>
                                          <p:spTgt spid="21508"/>
                                        </p:tgtEl>
                                        <p:attrNameLst>
                                          <p:attrName/>
                                        </p:attrNameLst>
                                      </p:cBhvr>
                                    </p:anim>
                                    <p:set>
                                      <p:cBhvr>
                                        <p:cTn id="36" dur="1" fill="hold">
                                          <p:stCondLst>
                                            <p:cond delay="0"/>
                                          </p:stCondLst>
                                        </p:cTn>
                                        <p:tgtEl>
                                          <p:spTgt spid="2150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descr="Map"/>
          <p:cNvPicPr>
            <a:picLocks noChangeAspect="1" noChangeArrowheads="1"/>
          </p:cNvPicPr>
          <p:nvPr/>
        </p:nvPicPr>
        <p:blipFill>
          <a:blip r:embed="rId2" cstate="print"/>
          <a:srcRect/>
          <a:stretch>
            <a:fillRect/>
          </a:stretch>
        </p:blipFill>
        <p:spPr bwMode="auto">
          <a:xfrm>
            <a:off x="827088" y="549275"/>
            <a:ext cx="3024187" cy="863600"/>
          </a:xfrm>
          <a:prstGeom prst="rect">
            <a:avLst/>
          </a:prstGeom>
          <a:noFill/>
          <a:ln w="9525">
            <a:noFill/>
            <a:miter lim="800000"/>
            <a:headEnd/>
            <a:tailEnd/>
          </a:ln>
        </p:spPr>
      </p:pic>
      <p:pic>
        <p:nvPicPr>
          <p:cNvPr id="22533" name="Picture 5" descr="Hall 7 Map"/>
          <p:cNvPicPr>
            <a:picLocks noChangeAspect="1" noChangeArrowheads="1"/>
          </p:cNvPicPr>
          <p:nvPr/>
        </p:nvPicPr>
        <p:blipFill>
          <a:blip r:embed="rId3" cstate="print"/>
          <a:srcRect/>
          <a:stretch>
            <a:fillRect/>
          </a:stretch>
        </p:blipFill>
        <p:spPr bwMode="auto">
          <a:xfrm>
            <a:off x="1547813" y="1557338"/>
            <a:ext cx="6678612" cy="53006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2532"/>
                                        </p:tgtEl>
                                        <p:attrNameLst>
                                          <p:attrName>style.visibility</p:attrName>
                                        </p:attrNameLst>
                                      </p:cBhvr>
                                      <p:to>
                                        <p:strVal val="visible"/>
                                      </p:to>
                                    </p:set>
                                    <p:anim calcmode="lin" valueType="num">
                                      <p:cBhvr>
                                        <p:cTn id="7" dur="1000" fill="hold"/>
                                        <p:tgtEl>
                                          <p:spTgt spid="22532"/>
                                        </p:tgtEl>
                                        <p:attrNameLst>
                                          <p:attrName>ppt_x</p:attrName>
                                        </p:attrNameLst>
                                      </p:cBhvr>
                                      <p:tavLst>
                                        <p:tav tm="0">
                                          <p:val>
                                            <p:strVal val="#ppt_x-.2"/>
                                          </p:val>
                                        </p:tav>
                                        <p:tav tm="100000">
                                          <p:val>
                                            <p:strVal val="#ppt_x"/>
                                          </p:val>
                                        </p:tav>
                                      </p:tavLst>
                                    </p:anim>
                                    <p:anim calcmode="lin" valueType="num">
                                      <p:cBhvr>
                                        <p:cTn id="8" dur="1000" fill="hold"/>
                                        <p:tgtEl>
                                          <p:spTgt spid="2253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253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22533"/>
                                        </p:tgtEl>
                                        <p:attrNameLst>
                                          <p:attrName>style.visibility</p:attrName>
                                        </p:attrNameLst>
                                      </p:cBhvr>
                                      <p:to>
                                        <p:strVal val="visible"/>
                                      </p:to>
                                    </p:set>
                                    <p:anim calcmode="lin" valueType="num">
                                      <p:cBhvr>
                                        <p:cTn id="14" dur="1000" fill="hold"/>
                                        <p:tgtEl>
                                          <p:spTgt spid="22533"/>
                                        </p:tgtEl>
                                        <p:attrNameLst>
                                          <p:attrName>ppt_x</p:attrName>
                                        </p:attrNameLst>
                                      </p:cBhvr>
                                      <p:tavLst>
                                        <p:tav tm="0">
                                          <p:val>
                                            <p:strVal val="#ppt_x-.2"/>
                                          </p:val>
                                        </p:tav>
                                        <p:tav tm="100000">
                                          <p:val>
                                            <p:strVal val="#ppt_x"/>
                                          </p:val>
                                        </p:tav>
                                      </p:tavLst>
                                    </p:anim>
                                    <p:anim calcmode="lin" valueType="num">
                                      <p:cBhvr>
                                        <p:cTn id="15" dur="1000" fill="hold"/>
                                        <p:tgtEl>
                                          <p:spTgt spid="2253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2533"/>
                                        </p:tgtEl>
                                      </p:cBhvr>
                                    </p:animEffect>
                                  </p:childTnLst>
                                </p:cTn>
                              </p:par>
                            </p:childTnLst>
                          </p:cTn>
                        </p:par>
                      </p:childTnLst>
                    </p:cTn>
                  </p:par>
                  <p:par>
                    <p:cTn id="17" fill="hold">
                      <p:stCondLst>
                        <p:cond delay="indefinite"/>
                      </p:stCondLst>
                      <p:childTnLst>
                        <p:par>
                          <p:cTn id="18" fill="hold">
                            <p:stCondLst>
                              <p:cond delay="0"/>
                            </p:stCondLst>
                            <p:childTnLst>
                              <p:par>
                                <p:cTn id="19" presetID="37" presetClass="exit" presetSubtype="0" fill="hold" nodeType="clickEffect">
                                  <p:stCondLst>
                                    <p:cond delay="0"/>
                                  </p:stCondLst>
                                  <p:childTnLst>
                                    <p:animEffect transition="out" filter="fade">
                                      <p:cBhvr>
                                        <p:cTn id="20" dur="1000"/>
                                        <p:tgtEl>
                                          <p:spTgt spid="22533"/>
                                        </p:tgtEl>
                                      </p:cBhvr>
                                    </p:animEffect>
                                    <p:anim calcmode="lin" valueType="num">
                                      <p:cBhvr>
                                        <p:cTn id="21" dur="1000"/>
                                        <p:tgtEl>
                                          <p:spTgt spid="22533"/>
                                        </p:tgtEl>
                                        <p:attrNameLst>
                                          <p:attrName>ppt_x</p:attrName>
                                        </p:attrNameLst>
                                      </p:cBhvr>
                                      <p:tavLst>
                                        <p:tav tm="0">
                                          <p:val>
                                            <p:strVal val="ppt_x"/>
                                          </p:val>
                                        </p:tav>
                                        <p:tav tm="100000">
                                          <p:val>
                                            <p:strVal val="ppt_x"/>
                                          </p:val>
                                        </p:tav>
                                      </p:tavLst>
                                    </p:anim>
                                    <p:anim calcmode="lin" valueType="num">
                                      <p:cBhvr>
                                        <p:cTn id="22" dur="100" decel="100000"/>
                                        <p:tgtEl>
                                          <p:spTgt spid="22533"/>
                                        </p:tgtEl>
                                        <p:attrNameLst>
                                          <p:attrName>ppt_y</p:attrName>
                                        </p:attrNameLst>
                                      </p:cBhvr>
                                      <p:tavLst>
                                        <p:tav tm="0">
                                          <p:val>
                                            <p:strVal val="ppt_y"/>
                                          </p:val>
                                        </p:tav>
                                        <p:tav tm="100000">
                                          <p:val>
                                            <p:strVal val="ppt_y-.03"/>
                                          </p:val>
                                        </p:tav>
                                      </p:tavLst>
                                    </p:anim>
                                    <p:anim calcmode="lin" valueType="num">
                                      <p:cBhvr>
                                        <p:cTn id="23" dur="900" accel="100000">
                                          <p:stCondLst>
                                            <p:cond delay="100"/>
                                          </p:stCondLst>
                                        </p:cTn>
                                        <p:tgtEl>
                                          <p:spTgt spid="22533"/>
                                        </p:tgtEl>
                                        <p:attrNameLst>
                                          <p:attrName>ppt_y</p:attrName>
                                        </p:attrNameLst>
                                      </p:cBhvr>
                                      <p:tavLst>
                                        <p:tav tm="0">
                                          <p:val>
                                            <p:strVal val="ppt_y"/>
                                          </p:val>
                                        </p:tav>
                                        <p:tav tm="100000">
                                          <p:val>
                                            <p:strVal val="ppt_y+1"/>
                                          </p:val>
                                        </p:tav>
                                      </p:tavLst>
                                    </p:anim>
                                    <p:set>
                                      <p:cBhvr>
                                        <p:cTn id="24" dur="1" fill="hold">
                                          <p:stCondLst>
                                            <p:cond delay="999"/>
                                          </p:stCondLst>
                                        </p:cTn>
                                        <p:tgtEl>
                                          <p:spTgt spid="22533"/>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37" presetClass="exit" presetSubtype="0" fill="hold" nodeType="clickEffect">
                                  <p:stCondLst>
                                    <p:cond delay="0"/>
                                  </p:stCondLst>
                                  <p:childTnLst>
                                    <p:animEffect transition="out" filter="fade">
                                      <p:cBhvr>
                                        <p:cTn id="28" dur="1000"/>
                                        <p:tgtEl>
                                          <p:spTgt spid="22532"/>
                                        </p:tgtEl>
                                      </p:cBhvr>
                                    </p:animEffect>
                                    <p:anim calcmode="lin" valueType="num">
                                      <p:cBhvr>
                                        <p:cTn id="29" dur="1000"/>
                                        <p:tgtEl>
                                          <p:spTgt spid="22532"/>
                                        </p:tgtEl>
                                        <p:attrNameLst>
                                          <p:attrName>ppt_x</p:attrName>
                                        </p:attrNameLst>
                                      </p:cBhvr>
                                      <p:tavLst>
                                        <p:tav tm="0">
                                          <p:val>
                                            <p:strVal val="ppt_x"/>
                                          </p:val>
                                        </p:tav>
                                        <p:tav tm="100000">
                                          <p:val>
                                            <p:strVal val="ppt_x"/>
                                          </p:val>
                                        </p:tav>
                                      </p:tavLst>
                                    </p:anim>
                                    <p:anim calcmode="lin" valueType="num">
                                      <p:cBhvr>
                                        <p:cTn id="30" dur="100" decel="100000"/>
                                        <p:tgtEl>
                                          <p:spTgt spid="22532"/>
                                        </p:tgtEl>
                                        <p:attrNameLst>
                                          <p:attrName>ppt_y</p:attrName>
                                        </p:attrNameLst>
                                      </p:cBhvr>
                                      <p:tavLst>
                                        <p:tav tm="0">
                                          <p:val>
                                            <p:strVal val="ppt_y"/>
                                          </p:val>
                                        </p:tav>
                                        <p:tav tm="100000">
                                          <p:val>
                                            <p:strVal val="ppt_y-.03"/>
                                          </p:val>
                                        </p:tav>
                                      </p:tavLst>
                                    </p:anim>
                                    <p:anim calcmode="lin" valueType="num">
                                      <p:cBhvr>
                                        <p:cTn id="31" dur="900" accel="100000">
                                          <p:stCondLst>
                                            <p:cond delay="100"/>
                                          </p:stCondLst>
                                        </p:cTn>
                                        <p:tgtEl>
                                          <p:spTgt spid="22532"/>
                                        </p:tgtEl>
                                        <p:attrNameLst>
                                          <p:attrName>ppt_y</p:attrName>
                                        </p:attrNameLst>
                                      </p:cBhvr>
                                      <p:tavLst>
                                        <p:tav tm="0">
                                          <p:val>
                                            <p:strVal val="ppt_y"/>
                                          </p:val>
                                        </p:tav>
                                        <p:tav tm="100000">
                                          <p:val>
                                            <p:strVal val="ppt_y+1"/>
                                          </p:val>
                                        </p:tav>
                                      </p:tavLst>
                                    </p:anim>
                                    <p:set>
                                      <p:cBhvr>
                                        <p:cTn id="32" dur="1" fill="hold">
                                          <p:stCondLst>
                                            <p:cond delay="999"/>
                                          </p:stCondLst>
                                        </p:cTn>
                                        <p:tgtEl>
                                          <p:spTgt spid="2253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WordArt 4"/>
          <p:cNvSpPr>
            <a:spLocks noChangeArrowheads="1" noChangeShapeType="1" noTextEdit="1"/>
          </p:cNvSpPr>
          <p:nvPr/>
        </p:nvSpPr>
        <p:spPr bwMode="auto">
          <a:xfrm>
            <a:off x="1547813" y="692150"/>
            <a:ext cx="2519362" cy="1223963"/>
          </a:xfrm>
          <a:prstGeom prst="rect">
            <a:avLst/>
          </a:prstGeom>
        </p:spPr>
        <p:txBody>
          <a:bodyPr wrap="none" fromWordArt="1">
            <a:prstTxWarp prst="textPlain">
              <a:avLst>
                <a:gd name="adj" fmla="val 50000"/>
              </a:avLst>
            </a:prstTxWarp>
          </a:bodyPr>
          <a:lstStyle/>
          <a:p>
            <a:pPr algn="ctr"/>
            <a:r>
              <a:rPr lang="ar-EG" sz="3600" kern="10">
                <a:ln w="12700">
                  <a:solidFill>
                    <a:srgbClr val="3333CC"/>
                  </a:solidFill>
                  <a:round/>
                  <a:headEnd/>
                  <a:tailEnd/>
                </a:ln>
                <a:solidFill>
                  <a:srgbClr val="B2B2B2">
                    <a:alpha val="50000"/>
                  </a:srgbClr>
                </a:solidFill>
                <a:effectLst>
                  <a:outerShdw dist="45791" dir="2021404" algn="ctr" rotWithShape="0">
                    <a:srgbClr val="9999FF"/>
                  </a:outerShdw>
                </a:effectLst>
                <a:latin typeface="Arial Black"/>
              </a:rPr>
              <a:t>المراجع</a:t>
            </a:r>
          </a:p>
        </p:txBody>
      </p:sp>
      <p:sp>
        <p:nvSpPr>
          <p:cNvPr id="14341" name="Text Box 5"/>
          <p:cNvSpPr txBox="1">
            <a:spLocks noChangeArrowheads="1"/>
          </p:cNvSpPr>
          <p:nvPr/>
        </p:nvSpPr>
        <p:spPr bwMode="auto">
          <a:xfrm>
            <a:off x="2411413" y="3141663"/>
            <a:ext cx="4032250" cy="1604962"/>
          </a:xfrm>
          <a:prstGeom prst="rect">
            <a:avLst/>
          </a:prstGeom>
          <a:noFill/>
          <a:ln w="9525">
            <a:noFill/>
            <a:miter lim="800000"/>
            <a:headEnd/>
            <a:tailEnd/>
          </a:ln>
          <a:effectLst/>
        </p:spPr>
        <p:txBody>
          <a:bodyPr>
            <a:spAutoFit/>
          </a:bodyPr>
          <a:lstStyle/>
          <a:p>
            <a:pPr>
              <a:spcBef>
                <a:spcPct val="50000"/>
              </a:spcBef>
            </a:pPr>
            <a:endParaRPr lang="en-US"/>
          </a:p>
          <a:p>
            <a:pPr>
              <a:spcBef>
                <a:spcPct val="50000"/>
              </a:spcBef>
            </a:pPr>
            <a:r>
              <a:rPr lang="en-US"/>
              <a:t>From search on :                       </a:t>
            </a:r>
          </a:p>
          <a:p>
            <a:pPr>
              <a:spcBef>
                <a:spcPct val="50000"/>
              </a:spcBef>
            </a:pPr>
            <a:r>
              <a:rPr lang="en-US"/>
              <a:t>www. Yahoo. COM</a:t>
            </a:r>
          </a:p>
          <a:p>
            <a:pPr>
              <a:spcBef>
                <a:spcPct val="50000"/>
              </a:spcBef>
            </a:pPr>
            <a:r>
              <a:rPr lang="en-US"/>
              <a:t>www.google.com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14340"/>
                                        </p:tgtEl>
                                        <p:attrNameLst>
                                          <p:attrName>style.visibility</p:attrName>
                                        </p:attrNameLst>
                                      </p:cBhvr>
                                      <p:to>
                                        <p:strVal val="visible"/>
                                      </p:to>
                                    </p:set>
                                    <p:animEffect transition="in" filter="fade">
                                      <p:cBhvr>
                                        <p:cTn id="7" dur="770" decel="100000"/>
                                        <p:tgtEl>
                                          <p:spTgt spid="14340"/>
                                        </p:tgtEl>
                                      </p:cBhvr>
                                    </p:animEffect>
                                    <p:animScale>
                                      <p:cBhvr>
                                        <p:cTn id="8" dur="770" decel="100000"/>
                                        <p:tgtEl>
                                          <p:spTgt spid="14340"/>
                                        </p:tgtEl>
                                      </p:cBhvr>
                                      <p:from x="10000" y="10000"/>
                                      <p:to x="200000" y="450000"/>
                                    </p:animScale>
                                    <p:animScale>
                                      <p:cBhvr>
                                        <p:cTn id="9" dur="1230" accel="100000" fill="hold">
                                          <p:stCondLst>
                                            <p:cond delay="770"/>
                                          </p:stCondLst>
                                        </p:cTn>
                                        <p:tgtEl>
                                          <p:spTgt spid="14340"/>
                                        </p:tgtEl>
                                      </p:cBhvr>
                                      <p:from x="200000" y="450000"/>
                                      <p:to x="100000" y="100000"/>
                                    </p:animScale>
                                    <p:set>
                                      <p:cBhvr>
                                        <p:cTn id="10" dur="770" fill="hold"/>
                                        <p:tgtEl>
                                          <p:spTgt spid="14340"/>
                                        </p:tgtEl>
                                        <p:attrNameLst>
                                          <p:attrName>ppt_x</p:attrName>
                                        </p:attrNameLst>
                                      </p:cBhvr>
                                      <p:to>
                                        <p:strVal val="(0.5)"/>
                                      </p:to>
                                    </p:set>
                                    <p:anim from="(0.5)" to="(#ppt_x)" calcmode="lin" valueType="num">
                                      <p:cBhvr>
                                        <p:cTn id="11" dur="1230" accel="100000" fill="hold">
                                          <p:stCondLst>
                                            <p:cond delay="770"/>
                                          </p:stCondLst>
                                        </p:cTn>
                                        <p:tgtEl>
                                          <p:spTgt spid="14340"/>
                                        </p:tgtEl>
                                        <p:attrNameLst>
                                          <p:attrName>ppt_x</p:attrName>
                                        </p:attrNameLst>
                                      </p:cBhvr>
                                    </p:anim>
                                    <p:set>
                                      <p:cBhvr>
                                        <p:cTn id="12" dur="770" fill="hold"/>
                                        <p:tgtEl>
                                          <p:spTgt spid="14340"/>
                                        </p:tgtEl>
                                        <p:attrNameLst>
                                          <p:attrName>ppt_y</p:attrName>
                                        </p:attrNameLst>
                                      </p:cBhvr>
                                      <p:to>
                                        <p:strVal val="(#ppt_y+0.4)"/>
                                      </p:to>
                                    </p:set>
                                    <p:anim from="(#ppt_y+0.4)" to="(#ppt_y)" calcmode="lin" valueType="num">
                                      <p:cBhvr>
                                        <p:cTn id="13" dur="1230" accel="100000" fill="hold">
                                          <p:stCondLst>
                                            <p:cond delay="770"/>
                                          </p:stCondLst>
                                        </p:cTn>
                                        <p:tgtEl>
                                          <p:spTgt spid="14340"/>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7" presetClass="entr" presetSubtype="0" fill="hold" grpId="0" nodeType="clickEffect">
                                  <p:stCondLst>
                                    <p:cond delay="0"/>
                                  </p:stCondLst>
                                  <p:iterate type="lt">
                                    <p:tmPct val="50000"/>
                                  </p:iterate>
                                  <p:childTnLst>
                                    <p:set>
                                      <p:cBhvr>
                                        <p:cTn id="17" dur="1" fill="hold">
                                          <p:stCondLst>
                                            <p:cond delay="0"/>
                                          </p:stCondLst>
                                        </p:cTn>
                                        <p:tgtEl>
                                          <p:spTgt spid="14341"/>
                                        </p:tgtEl>
                                        <p:attrNameLst>
                                          <p:attrName>style.visibility</p:attrName>
                                        </p:attrNameLst>
                                      </p:cBhvr>
                                      <p:to>
                                        <p:strVal val="visible"/>
                                      </p:to>
                                    </p:set>
                                    <p:anim calcmode="discrete" valueType="clr">
                                      <p:cBhvr override="childStyle">
                                        <p:cTn id="18" dur="80"/>
                                        <p:tgtEl>
                                          <p:spTgt spid="14341"/>
                                        </p:tgtEl>
                                        <p:attrNameLst>
                                          <p:attrName>style.color</p:attrName>
                                        </p:attrNameLst>
                                      </p:cBhvr>
                                      <p:tavLst>
                                        <p:tav tm="0">
                                          <p:val>
                                            <p:clrVal>
                                              <a:schemeClr val="accent2"/>
                                            </p:clrVal>
                                          </p:val>
                                        </p:tav>
                                        <p:tav tm="50000">
                                          <p:val>
                                            <p:clrVal>
                                              <a:schemeClr val="hlink"/>
                                            </p:clrVal>
                                          </p:val>
                                        </p:tav>
                                      </p:tavLst>
                                    </p:anim>
                                    <p:anim calcmode="discrete" valueType="clr">
                                      <p:cBhvr>
                                        <p:cTn id="19" dur="80"/>
                                        <p:tgtEl>
                                          <p:spTgt spid="14341"/>
                                        </p:tgtEl>
                                        <p:attrNameLst>
                                          <p:attrName>fillcolor</p:attrName>
                                        </p:attrNameLst>
                                      </p:cBhvr>
                                      <p:tavLst>
                                        <p:tav tm="0">
                                          <p:val>
                                            <p:clrVal>
                                              <a:schemeClr val="accent2"/>
                                            </p:clrVal>
                                          </p:val>
                                        </p:tav>
                                        <p:tav tm="50000">
                                          <p:val>
                                            <p:clrVal>
                                              <a:schemeClr val="hlink"/>
                                            </p:clrVal>
                                          </p:val>
                                        </p:tav>
                                      </p:tavLst>
                                    </p:anim>
                                    <p:set>
                                      <p:cBhvr>
                                        <p:cTn id="20" dur="80"/>
                                        <p:tgtEl>
                                          <p:spTgt spid="14341"/>
                                        </p:tgtEl>
                                        <p:attrNameLst>
                                          <p:attrName>fill.type</p:attrName>
                                        </p:attrNameLst>
                                      </p:cBhvr>
                                      <p:to>
                                        <p:strVal val="solid"/>
                                      </p:to>
                                    </p:set>
                                  </p:childTnLst>
                                </p:cTn>
                              </p:par>
                            </p:childTnLst>
                          </p:cTn>
                        </p:par>
                      </p:childTnLst>
                    </p:cTn>
                  </p:par>
                  <p:par>
                    <p:cTn id="21" fill="hold">
                      <p:stCondLst>
                        <p:cond delay="indefinite"/>
                      </p:stCondLst>
                      <p:childTnLst>
                        <p:par>
                          <p:cTn id="22" fill="hold">
                            <p:stCondLst>
                              <p:cond delay="0"/>
                            </p:stCondLst>
                            <p:childTnLst>
                              <p:par>
                                <p:cTn id="23" presetID="23" presetClass="exit" presetSubtype="32" fill="hold" grpId="1" nodeType="clickEffect">
                                  <p:stCondLst>
                                    <p:cond delay="0"/>
                                  </p:stCondLst>
                                  <p:iterate type="lt">
                                    <p:tmPct val="0"/>
                                  </p:iterate>
                                  <p:childTnLst>
                                    <p:anim calcmode="lin" valueType="num">
                                      <p:cBhvr>
                                        <p:cTn id="24" dur="500"/>
                                        <p:tgtEl>
                                          <p:spTgt spid="14341"/>
                                        </p:tgtEl>
                                        <p:attrNameLst>
                                          <p:attrName>ppt_w</p:attrName>
                                        </p:attrNameLst>
                                      </p:cBhvr>
                                      <p:tavLst>
                                        <p:tav tm="0">
                                          <p:val>
                                            <p:strVal val="ppt_w"/>
                                          </p:val>
                                        </p:tav>
                                        <p:tav tm="100000">
                                          <p:val>
                                            <p:fltVal val="0"/>
                                          </p:val>
                                        </p:tav>
                                      </p:tavLst>
                                    </p:anim>
                                    <p:anim calcmode="lin" valueType="num">
                                      <p:cBhvr>
                                        <p:cTn id="25" dur="500"/>
                                        <p:tgtEl>
                                          <p:spTgt spid="14341"/>
                                        </p:tgtEl>
                                        <p:attrNameLst>
                                          <p:attrName>ppt_h</p:attrName>
                                        </p:attrNameLst>
                                      </p:cBhvr>
                                      <p:tavLst>
                                        <p:tav tm="0">
                                          <p:val>
                                            <p:strVal val="ppt_h"/>
                                          </p:val>
                                        </p:tav>
                                        <p:tav tm="100000">
                                          <p:val>
                                            <p:fltVal val="0"/>
                                          </p:val>
                                        </p:tav>
                                      </p:tavLst>
                                    </p:anim>
                                    <p:set>
                                      <p:cBhvr>
                                        <p:cTn id="26" dur="1" fill="hold">
                                          <p:stCondLst>
                                            <p:cond delay="499"/>
                                          </p:stCondLst>
                                        </p:cTn>
                                        <p:tgtEl>
                                          <p:spTgt spid="14341"/>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3" presetClass="exit" presetSubtype="32" fill="hold" grpId="1" nodeType="clickEffect">
                                  <p:stCondLst>
                                    <p:cond delay="0"/>
                                  </p:stCondLst>
                                  <p:childTnLst>
                                    <p:anim calcmode="lin" valueType="num">
                                      <p:cBhvr>
                                        <p:cTn id="30" dur="500"/>
                                        <p:tgtEl>
                                          <p:spTgt spid="14340"/>
                                        </p:tgtEl>
                                        <p:attrNameLst>
                                          <p:attrName>ppt_w</p:attrName>
                                        </p:attrNameLst>
                                      </p:cBhvr>
                                      <p:tavLst>
                                        <p:tav tm="0">
                                          <p:val>
                                            <p:strVal val="ppt_w"/>
                                          </p:val>
                                        </p:tav>
                                        <p:tav tm="100000">
                                          <p:val>
                                            <p:fltVal val="0"/>
                                          </p:val>
                                        </p:tav>
                                      </p:tavLst>
                                    </p:anim>
                                    <p:anim calcmode="lin" valueType="num">
                                      <p:cBhvr>
                                        <p:cTn id="31" dur="500"/>
                                        <p:tgtEl>
                                          <p:spTgt spid="14340"/>
                                        </p:tgtEl>
                                        <p:attrNameLst>
                                          <p:attrName>ppt_h</p:attrName>
                                        </p:attrNameLst>
                                      </p:cBhvr>
                                      <p:tavLst>
                                        <p:tav tm="0">
                                          <p:val>
                                            <p:strVal val="ppt_h"/>
                                          </p:val>
                                        </p:tav>
                                        <p:tav tm="100000">
                                          <p:val>
                                            <p:fltVal val="0"/>
                                          </p:val>
                                        </p:tav>
                                      </p:tavLst>
                                    </p:anim>
                                    <p:set>
                                      <p:cBhvr>
                                        <p:cTn id="32" dur="1" fill="hold">
                                          <p:stCondLst>
                                            <p:cond delay="499"/>
                                          </p:stCondLst>
                                        </p:cTn>
                                        <p:tgtEl>
                                          <p:spTgt spid="143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animBg="1"/>
      <p:bldP spid="14340" grpId="1" animBg="1"/>
      <p:bldP spid="14341" grpId="0"/>
      <p:bldP spid="14341"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WordArt 4"/>
          <p:cNvSpPr>
            <a:spLocks noChangeArrowheads="1" noChangeShapeType="1" noTextEdit="1"/>
          </p:cNvSpPr>
          <p:nvPr/>
        </p:nvSpPr>
        <p:spPr bwMode="auto">
          <a:xfrm>
            <a:off x="900113" y="692150"/>
            <a:ext cx="3843337" cy="1081088"/>
          </a:xfrm>
          <a:prstGeom prst="rect">
            <a:avLst/>
          </a:prstGeom>
        </p:spPr>
        <p:txBody>
          <a:bodyPr wrap="none" fromWordArt="1">
            <a:prstTxWarp prst="textPlain">
              <a:avLst>
                <a:gd name="adj" fmla="val 50000"/>
              </a:avLst>
            </a:prstTxWarp>
          </a:bodyPr>
          <a:lstStyle/>
          <a:p>
            <a:pPr algn="ctr"/>
            <a:r>
              <a:rPr lang="ar-EG" sz="3600" i="1" kern="10">
                <a:ln w="9525">
                  <a:solidFill>
                    <a:srgbClr val="000000"/>
                  </a:solidFill>
                  <a:round/>
                  <a:headEnd/>
                  <a:tailEnd/>
                </a:ln>
                <a:solidFill>
                  <a:srgbClr val="FFFFFF"/>
                </a:solidFill>
                <a:effectLst>
                  <a:outerShdw dist="35921" dir="2700000" algn="ctr" rotWithShape="0">
                    <a:srgbClr val="808080">
                      <a:alpha val="80000"/>
                    </a:srgbClr>
                  </a:outerShdw>
                </a:effectLst>
                <a:latin typeface="Arial Black"/>
              </a:rPr>
              <a:t>ارض المعارض قديما</a:t>
            </a:r>
          </a:p>
        </p:txBody>
      </p:sp>
      <p:pic>
        <p:nvPicPr>
          <p:cNvPr id="9221" name="Picture 5" descr="Stand"/>
          <p:cNvPicPr>
            <a:picLocks noChangeAspect="1" noChangeArrowheads="1"/>
          </p:cNvPicPr>
          <p:nvPr/>
        </p:nvPicPr>
        <p:blipFill>
          <a:blip r:embed="rId2" cstate="print"/>
          <a:srcRect/>
          <a:stretch>
            <a:fillRect/>
          </a:stretch>
        </p:blipFill>
        <p:spPr bwMode="auto">
          <a:xfrm>
            <a:off x="611188" y="2708275"/>
            <a:ext cx="3455987" cy="2952750"/>
          </a:xfrm>
          <a:prstGeom prst="rect">
            <a:avLst/>
          </a:prstGeom>
          <a:noFill/>
          <a:ln w="9525">
            <a:noFill/>
            <a:miter lim="800000"/>
            <a:headEnd/>
            <a:tailEnd/>
          </a:ln>
        </p:spPr>
      </p:pic>
      <p:sp>
        <p:nvSpPr>
          <p:cNvPr id="9222" name="Text Box 6"/>
          <p:cNvSpPr txBox="1">
            <a:spLocks noChangeArrowheads="1"/>
          </p:cNvSpPr>
          <p:nvPr/>
        </p:nvSpPr>
        <p:spPr bwMode="auto">
          <a:xfrm>
            <a:off x="5003800" y="2636838"/>
            <a:ext cx="3527425" cy="3140075"/>
          </a:xfrm>
          <a:prstGeom prst="rect">
            <a:avLst/>
          </a:prstGeom>
          <a:noFill/>
          <a:ln w="9525">
            <a:noFill/>
            <a:miter lim="800000"/>
            <a:headEnd/>
            <a:tailEnd/>
          </a:ln>
          <a:effectLst/>
        </p:spPr>
        <p:txBody>
          <a:bodyPr>
            <a:spAutoFit/>
          </a:bodyPr>
          <a:lstStyle/>
          <a:p>
            <a:pPr>
              <a:spcBef>
                <a:spcPct val="50000"/>
              </a:spcBef>
            </a:pPr>
            <a:r>
              <a:rPr lang="ar-SA" sz="2000" b="1"/>
              <a:t>كان العارضون يعتمدون على جهودهم الخاصه في تنظيم ستاندات باستخدام الخشب والذي كان يستغرق وقتا طويلا لاعداد المعرض وايضا كان يتميز بتكلفه عاليه . ولكن تم انشاء دائرة او قسم تصميم ستاندات العرض لتقديم الخدمات للشركات التي ترغب بابداء انطباع محترف ومهني على منتجاتها وخدماتها في تصميم الستاند الخاص بالعرض وبطريقه فعاله واقتصاديه في التكلفه</a:t>
            </a:r>
            <a:r>
              <a:rPr lang="en-US" sz="2000" b="1"/>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p:cTn id="7" dur="500" fill="hold"/>
                                        <p:tgtEl>
                                          <p:spTgt spid="9220"/>
                                        </p:tgtEl>
                                        <p:attrNameLst>
                                          <p:attrName>ppt_w</p:attrName>
                                        </p:attrNameLst>
                                      </p:cBhvr>
                                      <p:tavLst>
                                        <p:tav tm="0">
                                          <p:val>
                                            <p:fltVal val="0"/>
                                          </p:val>
                                        </p:tav>
                                        <p:tav tm="100000">
                                          <p:val>
                                            <p:strVal val="#ppt_w"/>
                                          </p:val>
                                        </p:tav>
                                      </p:tavLst>
                                    </p:anim>
                                    <p:anim calcmode="lin" valueType="num">
                                      <p:cBhvr>
                                        <p:cTn id="8" dur="500" fill="hold"/>
                                        <p:tgtEl>
                                          <p:spTgt spid="9220"/>
                                        </p:tgtEl>
                                        <p:attrNameLst>
                                          <p:attrName>ppt_h</p:attrName>
                                        </p:attrNameLst>
                                      </p:cBhvr>
                                      <p:tavLst>
                                        <p:tav tm="0">
                                          <p:val>
                                            <p:fltVal val="0"/>
                                          </p:val>
                                        </p:tav>
                                        <p:tav tm="100000">
                                          <p:val>
                                            <p:strVal val="#ppt_h"/>
                                          </p:val>
                                        </p:tav>
                                      </p:tavLst>
                                    </p:anim>
                                    <p:animEffect transition="in" filter="fade">
                                      <p:cBhvr>
                                        <p:cTn id="9" dur="5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9221"/>
                                        </p:tgtEl>
                                        <p:attrNameLst>
                                          <p:attrName>style.visibility</p:attrName>
                                        </p:attrNameLst>
                                      </p:cBhvr>
                                      <p:to>
                                        <p:strVal val="visible"/>
                                      </p:to>
                                    </p:set>
                                    <p:anim calcmode="lin" valueType="num">
                                      <p:cBhvr>
                                        <p:cTn id="14" dur="1000" fill="hold"/>
                                        <p:tgtEl>
                                          <p:spTgt spid="9221"/>
                                        </p:tgtEl>
                                        <p:attrNameLst>
                                          <p:attrName>ppt_w</p:attrName>
                                        </p:attrNameLst>
                                      </p:cBhvr>
                                      <p:tavLst>
                                        <p:tav tm="0">
                                          <p:val>
                                            <p:strVal val="#ppt_w*0.70"/>
                                          </p:val>
                                        </p:tav>
                                        <p:tav tm="100000">
                                          <p:val>
                                            <p:strVal val="#ppt_w"/>
                                          </p:val>
                                        </p:tav>
                                      </p:tavLst>
                                    </p:anim>
                                    <p:anim calcmode="lin" valueType="num">
                                      <p:cBhvr>
                                        <p:cTn id="15" dur="1000" fill="hold"/>
                                        <p:tgtEl>
                                          <p:spTgt spid="9221"/>
                                        </p:tgtEl>
                                        <p:attrNameLst>
                                          <p:attrName>ppt_h</p:attrName>
                                        </p:attrNameLst>
                                      </p:cBhvr>
                                      <p:tavLst>
                                        <p:tav tm="0">
                                          <p:val>
                                            <p:strVal val="#ppt_h"/>
                                          </p:val>
                                        </p:tav>
                                        <p:tav tm="100000">
                                          <p:val>
                                            <p:strVal val="#ppt_h"/>
                                          </p:val>
                                        </p:tav>
                                      </p:tavLst>
                                    </p:anim>
                                    <p:animEffect transition="in" filter="fade">
                                      <p:cBhvr>
                                        <p:cTn id="16" dur="1000"/>
                                        <p:tgtEl>
                                          <p:spTgt spid="9221"/>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grpId="0" nodeType="clickEffect">
                                  <p:stCondLst>
                                    <p:cond delay="0"/>
                                  </p:stCondLst>
                                  <p:childTnLst>
                                    <p:set>
                                      <p:cBhvr>
                                        <p:cTn id="20" dur="1" fill="hold">
                                          <p:stCondLst>
                                            <p:cond delay="0"/>
                                          </p:stCondLst>
                                        </p:cTn>
                                        <p:tgtEl>
                                          <p:spTgt spid="9222"/>
                                        </p:tgtEl>
                                        <p:attrNameLst>
                                          <p:attrName>style.visibility</p:attrName>
                                        </p:attrNameLst>
                                      </p:cBhvr>
                                      <p:to>
                                        <p:strVal val="visible"/>
                                      </p:to>
                                    </p:set>
                                    <p:animEffect transition="in" filter="wipe(down)">
                                      <p:cBhvr>
                                        <p:cTn id="21" dur="580">
                                          <p:stCondLst>
                                            <p:cond delay="0"/>
                                          </p:stCondLst>
                                        </p:cTn>
                                        <p:tgtEl>
                                          <p:spTgt spid="9222"/>
                                        </p:tgtEl>
                                      </p:cBhvr>
                                    </p:animEffect>
                                    <p:anim calcmode="lin" valueType="num">
                                      <p:cBhvr>
                                        <p:cTn id="22" dur="1822" tmFilter="0,0; 0.14,0.36; 0.43,0.73; 0.71,0.91; 1.0,1.0">
                                          <p:stCondLst>
                                            <p:cond delay="0"/>
                                          </p:stCondLst>
                                        </p:cTn>
                                        <p:tgtEl>
                                          <p:spTgt spid="9222"/>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9222"/>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9222"/>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9222"/>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9222"/>
                                        </p:tgtEl>
                                        <p:attrNameLst>
                                          <p:attrName>ppt_y</p:attrName>
                                        </p:attrNameLst>
                                      </p:cBhvr>
                                      <p:tavLst>
                                        <p:tav tm="0" fmla="#ppt_y-sin(pi*$)/81">
                                          <p:val>
                                            <p:fltVal val="0"/>
                                          </p:val>
                                        </p:tav>
                                        <p:tav tm="100000">
                                          <p:val>
                                            <p:fltVal val="1"/>
                                          </p:val>
                                        </p:tav>
                                      </p:tavLst>
                                    </p:anim>
                                    <p:animScale>
                                      <p:cBhvr>
                                        <p:cTn id="27" dur="26">
                                          <p:stCondLst>
                                            <p:cond delay="650"/>
                                          </p:stCondLst>
                                        </p:cTn>
                                        <p:tgtEl>
                                          <p:spTgt spid="9222"/>
                                        </p:tgtEl>
                                      </p:cBhvr>
                                      <p:to x="100000" y="60000"/>
                                    </p:animScale>
                                    <p:animScale>
                                      <p:cBhvr>
                                        <p:cTn id="28" dur="166" decel="50000">
                                          <p:stCondLst>
                                            <p:cond delay="676"/>
                                          </p:stCondLst>
                                        </p:cTn>
                                        <p:tgtEl>
                                          <p:spTgt spid="9222"/>
                                        </p:tgtEl>
                                      </p:cBhvr>
                                      <p:to x="100000" y="100000"/>
                                    </p:animScale>
                                    <p:animScale>
                                      <p:cBhvr>
                                        <p:cTn id="29" dur="26">
                                          <p:stCondLst>
                                            <p:cond delay="1312"/>
                                          </p:stCondLst>
                                        </p:cTn>
                                        <p:tgtEl>
                                          <p:spTgt spid="9222"/>
                                        </p:tgtEl>
                                      </p:cBhvr>
                                      <p:to x="100000" y="80000"/>
                                    </p:animScale>
                                    <p:animScale>
                                      <p:cBhvr>
                                        <p:cTn id="30" dur="166" decel="50000">
                                          <p:stCondLst>
                                            <p:cond delay="1338"/>
                                          </p:stCondLst>
                                        </p:cTn>
                                        <p:tgtEl>
                                          <p:spTgt spid="9222"/>
                                        </p:tgtEl>
                                      </p:cBhvr>
                                      <p:to x="100000" y="100000"/>
                                    </p:animScale>
                                    <p:animScale>
                                      <p:cBhvr>
                                        <p:cTn id="31" dur="26">
                                          <p:stCondLst>
                                            <p:cond delay="1642"/>
                                          </p:stCondLst>
                                        </p:cTn>
                                        <p:tgtEl>
                                          <p:spTgt spid="9222"/>
                                        </p:tgtEl>
                                      </p:cBhvr>
                                      <p:to x="100000" y="90000"/>
                                    </p:animScale>
                                    <p:animScale>
                                      <p:cBhvr>
                                        <p:cTn id="32" dur="166" decel="50000">
                                          <p:stCondLst>
                                            <p:cond delay="1668"/>
                                          </p:stCondLst>
                                        </p:cTn>
                                        <p:tgtEl>
                                          <p:spTgt spid="9222"/>
                                        </p:tgtEl>
                                      </p:cBhvr>
                                      <p:to x="100000" y="100000"/>
                                    </p:animScale>
                                    <p:animScale>
                                      <p:cBhvr>
                                        <p:cTn id="33" dur="26">
                                          <p:stCondLst>
                                            <p:cond delay="1808"/>
                                          </p:stCondLst>
                                        </p:cTn>
                                        <p:tgtEl>
                                          <p:spTgt spid="9222"/>
                                        </p:tgtEl>
                                      </p:cBhvr>
                                      <p:to x="100000" y="95000"/>
                                    </p:animScale>
                                    <p:animScale>
                                      <p:cBhvr>
                                        <p:cTn id="34" dur="166" decel="50000">
                                          <p:stCondLst>
                                            <p:cond delay="1834"/>
                                          </p:stCondLst>
                                        </p:cTn>
                                        <p:tgtEl>
                                          <p:spTgt spid="9222"/>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9" presetClass="exit" presetSubtype="0" fill="hold" grpId="1" nodeType="clickEffect">
                                  <p:stCondLst>
                                    <p:cond delay="0"/>
                                  </p:stCondLst>
                                  <p:childTnLst>
                                    <p:animEffect transition="out" filter="dissolve">
                                      <p:cBhvr>
                                        <p:cTn id="38" dur="500"/>
                                        <p:tgtEl>
                                          <p:spTgt spid="9222"/>
                                        </p:tgtEl>
                                      </p:cBhvr>
                                    </p:animEffect>
                                    <p:set>
                                      <p:cBhvr>
                                        <p:cTn id="39" dur="1" fill="hold">
                                          <p:stCondLst>
                                            <p:cond delay="499"/>
                                          </p:stCondLst>
                                        </p:cTn>
                                        <p:tgtEl>
                                          <p:spTgt spid="9222"/>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9" presetClass="exit" presetSubtype="0" fill="hold" nodeType="clickEffect">
                                  <p:stCondLst>
                                    <p:cond delay="0"/>
                                  </p:stCondLst>
                                  <p:childTnLst>
                                    <p:animEffect transition="out" filter="dissolve">
                                      <p:cBhvr>
                                        <p:cTn id="43" dur="500"/>
                                        <p:tgtEl>
                                          <p:spTgt spid="9221"/>
                                        </p:tgtEl>
                                      </p:cBhvr>
                                    </p:animEffect>
                                    <p:set>
                                      <p:cBhvr>
                                        <p:cTn id="44" dur="1" fill="hold">
                                          <p:stCondLst>
                                            <p:cond delay="499"/>
                                          </p:stCondLst>
                                        </p:cTn>
                                        <p:tgtEl>
                                          <p:spTgt spid="9221"/>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9" presetClass="exit" presetSubtype="0" fill="hold" grpId="1" nodeType="clickEffect">
                                  <p:stCondLst>
                                    <p:cond delay="0"/>
                                  </p:stCondLst>
                                  <p:childTnLst>
                                    <p:animEffect transition="out" filter="dissolve">
                                      <p:cBhvr>
                                        <p:cTn id="48" dur="500"/>
                                        <p:tgtEl>
                                          <p:spTgt spid="9220"/>
                                        </p:tgtEl>
                                      </p:cBhvr>
                                    </p:animEffect>
                                    <p:set>
                                      <p:cBhvr>
                                        <p:cTn id="49" dur="1" fill="hold">
                                          <p:stCondLst>
                                            <p:cond delay="499"/>
                                          </p:stCondLst>
                                        </p:cTn>
                                        <p:tgtEl>
                                          <p:spTgt spid="92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animBg="1"/>
      <p:bldP spid="9220" grpId="1" animBg="1"/>
      <p:bldP spid="9222" grpId="0"/>
      <p:bldP spid="9222"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WordArt 4"/>
          <p:cNvSpPr>
            <a:spLocks noChangeArrowheads="1" noChangeShapeType="1" noTextEdit="1"/>
          </p:cNvSpPr>
          <p:nvPr/>
        </p:nvSpPr>
        <p:spPr bwMode="auto">
          <a:xfrm>
            <a:off x="684213" y="0"/>
            <a:ext cx="4535487" cy="1397000"/>
          </a:xfrm>
          <a:prstGeom prst="rect">
            <a:avLst/>
          </a:prstGeom>
        </p:spPr>
        <p:txBody>
          <a:bodyPr wrap="none" fromWordArt="1">
            <a:prstTxWarp prst="textWave1">
              <a:avLst>
                <a:gd name="adj1" fmla="val 13005"/>
                <a:gd name="adj2" fmla="val 0"/>
              </a:avLst>
            </a:prstTxWarp>
          </a:bodyPr>
          <a:lstStyle/>
          <a:p>
            <a:pPr algn="ctr"/>
            <a:r>
              <a:rPr lang="ar-EG" sz="3600" kern="10">
                <a:ln w="9525">
                  <a:noFill/>
                  <a:round/>
                  <a:headEnd/>
                  <a:tailEnd/>
                </a:ln>
                <a:gradFill rotWithShape="0">
                  <a:gsLst>
                    <a:gs pos="0">
                      <a:srgbClr val="9999FF"/>
                    </a:gs>
                    <a:gs pos="100000">
                      <a:srgbClr val="009999"/>
                    </a:gs>
                  </a:gsLst>
                  <a:lin ang="5400000" scaled="1"/>
                </a:gradFill>
                <a:effectLst>
                  <a:outerShdw dist="53882" dir="2700000" algn="ctr" rotWithShape="0">
                    <a:srgbClr val="C0C0C0">
                      <a:alpha val="80000"/>
                    </a:srgbClr>
                  </a:outerShdw>
                </a:effectLst>
                <a:latin typeface="Times New Roman"/>
                <a:cs typeface="Times New Roman"/>
              </a:rPr>
              <a:t>احتياجات ارض المعارض</a:t>
            </a:r>
          </a:p>
        </p:txBody>
      </p:sp>
      <p:sp>
        <p:nvSpPr>
          <p:cNvPr id="10245" name="Text Box 5"/>
          <p:cNvSpPr txBox="1">
            <a:spLocks noChangeArrowheads="1"/>
          </p:cNvSpPr>
          <p:nvPr/>
        </p:nvSpPr>
        <p:spPr bwMode="auto">
          <a:xfrm>
            <a:off x="468313" y="2492375"/>
            <a:ext cx="7812087" cy="2043113"/>
          </a:xfrm>
          <a:prstGeom prst="rect">
            <a:avLst/>
          </a:prstGeom>
          <a:noFill/>
          <a:ln w="9525">
            <a:noFill/>
            <a:miter lim="800000"/>
            <a:headEnd/>
            <a:tailEnd/>
          </a:ln>
          <a:effectLst/>
        </p:spPr>
        <p:txBody>
          <a:bodyPr>
            <a:spAutoFit/>
          </a:bodyPr>
          <a:lstStyle/>
          <a:p>
            <a:pPr>
              <a:spcBef>
                <a:spcPct val="50000"/>
              </a:spcBef>
            </a:pPr>
            <a:r>
              <a:rPr lang="ar-SA" sz="3200" b="1">
                <a:solidFill>
                  <a:srgbClr val="6699FF"/>
                </a:solidFill>
              </a:rPr>
              <a:t>1 . مكان للحركه</a:t>
            </a:r>
          </a:p>
          <a:p>
            <a:pPr>
              <a:spcBef>
                <a:spcPct val="50000"/>
              </a:spcBef>
            </a:pPr>
            <a:r>
              <a:rPr lang="ar-SA" sz="3200" b="1">
                <a:solidFill>
                  <a:srgbClr val="6699FF"/>
                </a:solidFill>
              </a:rPr>
              <a:t>                      2 . مساحه كبيره</a:t>
            </a:r>
          </a:p>
          <a:p>
            <a:pPr>
              <a:spcBef>
                <a:spcPct val="50000"/>
              </a:spcBef>
            </a:pPr>
            <a:r>
              <a:rPr lang="ar-SA" sz="3200" b="1">
                <a:solidFill>
                  <a:srgbClr val="6699FF"/>
                </a:solidFill>
              </a:rPr>
              <a:t>                                               3 . اماكن انتظار </a:t>
            </a:r>
            <a:endParaRPr lang="en-US" sz="3200" b="1">
              <a:solidFill>
                <a:srgbClr val="6699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10244"/>
                                        </p:tgtEl>
                                        <p:attrNameLst>
                                          <p:attrName>style.visibility</p:attrName>
                                        </p:attrNameLst>
                                      </p:cBhvr>
                                      <p:to>
                                        <p:strVal val="visible"/>
                                      </p:to>
                                    </p:set>
                                    <p:anim calcmode="lin" valueType="num">
                                      <p:cBhvr>
                                        <p:cTn id="7" dur="500" fill="hold"/>
                                        <p:tgtEl>
                                          <p:spTgt spid="10244"/>
                                        </p:tgtEl>
                                        <p:attrNameLst>
                                          <p:attrName>ppt_w</p:attrName>
                                        </p:attrNameLst>
                                      </p:cBhvr>
                                      <p:tavLst>
                                        <p:tav tm="0">
                                          <p:val>
                                            <p:strVal val="#ppt_w*0.05"/>
                                          </p:val>
                                        </p:tav>
                                        <p:tav tm="100000">
                                          <p:val>
                                            <p:strVal val="#ppt_w"/>
                                          </p:val>
                                        </p:tav>
                                      </p:tavLst>
                                    </p:anim>
                                    <p:anim calcmode="lin" valueType="num">
                                      <p:cBhvr>
                                        <p:cTn id="8" dur="500" fill="hold"/>
                                        <p:tgtEl>
                                          <p:spTgt spid="10244"/>
                                        </p:tgtEl>
                                        <p:attrNameLst>
                                          <p:attrName>ppt_h</p:attrName>
                                        </p:attrNameLst>
                                      </p:cBhvr>
                                      <p:tavLst>
                                        <p:tav tm="0">
                                          <p:val>
                                            <p:strVal val="#ppt_h"/>
                                          </p:val>
                                        </p:tav>
                                        <p:tav tm="100000">
                                          <p:val>
                                            <p:strVal val="#ppt_h"/>
                                          </p:val>
                                        </p:tav>
                                      </p:tavLst>
                                    </p:anim>
                                    <p:anim calcmode="lin" valueType="num">
                                      <p:cBhvr>
                                        <p:cTn id="9" dur="500" fill="hold"/>
                                        <p:tgtEl>
                                          <p:spTgt spid="10244"/>
                                        </p:tgtEl>
                                        <p:attrNameLst>
                                          <p:attrName>ppt_x</p:attrName>
                                        </p:attrNameLst>
                                      </p:cBhvr>
                                      <p:tavLst>
                                        <p:tav tm="0">
                                          <p:val>
                                            <p:strVal val="#ppt_x-.2"/>
                                          </p:val>
                                        </p:tav>
                                        <p:tav tm="100000">
                                          <p:val>
                                            <p:strVal val="#ppt_x"/>
                                          </p:val>
                                        </p:tav>
                                      </p:tavLst>
                                    </p:anim>
                                    <p:anim calcmode="lin" valueType="num">
                                      <p:cBhvr>
                                        <p:cTn id="10" dur="500" fill="hold"/>
                                        <p:tgtEl>
                                          <p:spTgt spid="10244"/>
                                        </p:tgtEl>
                                        <p:attrNameLst>
                                          <p:attrName>ppt_y</p:attrName>
                                        </p:attrNameLst>
                                      </p:cBhvr>
                                      <p:tavLst>
                                        <p:tav tm="0">
                                          <p:val>
                                            <p:strVal val="#ppt_y"/>
                                          </p:val>
                                        </p:tav>
                                        <p:tav tm="100000">
                                          <p:val>
                                            <p:strVal val="#ppt_y"/>
                                          </p:val>
                                        </p:tav>
                                      </p:tavLst>
                                    </p:anim>
                                    <p:animEffect transition="in" filter="fade">
                                      <p:cBhvr>
                                        <p:cTn id="11" dur="500"/>
                                        <p:tgtEl>
                                          <p:spTgt spid="10244"/>
                                        </p:tgtEl>
                                      </p:cBhvr>
                                    </p:animEffect>
                                  </p:childTnLst>
                                </p:cTn>
                              </p:par>
                            </p:childTnLst>
                          </p:cTn>
                        </p:par>
                      </p:childTnLst>
                    </p:cTn>
                  </p:par>
                  <p:par>
                    <p:cTn id="12" fill="hold">
                      <p:stCondLst>
                        <p:cond delay="indefinite"/>
                      </p:stCondLst>
                      <p:childTnLst>
                        <p:par>
                          <p:cTn id="13" fill="hold">
                            <p:stCondLst>
                              <p:cond delay="0"/>
                            </p:stCondLst>
                            <p:childTnLst>
                              <p:par>
                                <p:cTn id="14" presetID="51" presetClass="entr" presetSubtype="0" fill="hold" nodeType="clickEffect">
                                  <p:stCondLst>
                                    <p:cond delay="0"/>
                                  </p:stCondLst>
                                  <p:childTnLst>
                                    <p:set>
                                      <p:cBhvr>
                                        <p:cTn id="15" dur="1" fill="hold">
                                          <p:stCondLst>
                                            <p:cond delay="0"/>
                                          </p:stCondLst>
                                        </p:cTn>
                                        <p:tgtEl>
                                          <p:spTgt spid="10245">
                                            <p:txEl>
                                              <p:pRg st="0" end="0"/>
                                            </p:txEl>
                                          </p:spTgt>
                                        </p:tgtEl>
                                        <p:attrNameLst>
                                          <p:attrName>style.visibility</p:attrName>
                                        </p:attrNameLst>
                                      </p:cBhvr>
                                      <p:to>
                                        <p:strVal val="visible"/>
                                      </p:to>
                                    </p:set>
                                    <p:animEffect transition="in" filter="fade">
                                      <p:cBhvr>
                                        <p:cTn id="16" dur="770" decel="100000"/>
                                        <p:tgtEl>
                                          <p:spTgt spid="10245">
                                            <p:txEl>
                                              <p:pRg st="0" end="0"/>
                                            </p:txEl>
                                          </p:spTgt>
                                        </p:tgtEl>
                                      </p:cBhvr>
                                    </p:animEffect>
                                    <p:animScale>
                                      <p:cBhvr>
                                        <p:cTn id="17" dur="770" decel="100000"/>
                                        <p:tgtEl>
                                          <p:spTgt spid="10245">
                                            <p:txEl>
                                              <p:pRg st="0" end="0"/>
                                            </p:txEl>
                                          </p:spTgt>
                                        </p:tgtEl>
                                      </p:cBhvr>
                                      <p:from x="10000" y="10000"/>
                                      <p:to x="200000" y="450000"/>
                                    </p:animScale>
                                    <p:animScale>
                                      <p:cBhvr>
                                        <p:cTn id="18" dur="1230" accel="100000" fill="hold">
                                          <p:stCondLst>
                                            <p:cond delay="770"/>
                                          </p:stCondLst>
                                        </p:cTn>
                                        <p:tgtEl>
                                          <p:spTgt spid="10245">
                                            <p:txEl>
                                              <p:pRg st="0" end="0"/>
                                            </p:txEl>
                                          </p:spTgt>
                                        </p:tgtEl>
                                      </p:cBhvr>
                                      <p:from x="200000" y="450000"/>
                                      <p:to x="100000" y="100000"/>
                                    </p:animScale>
                                    <p:set>
                                      <p:cBhvr>
                                        <p:cTn id="19" dur="770" fill="hold"/>
                                        <p:tgtEl>
                                          <p:spTgt spid="10245">
                                            <p:txEl>
                                              <p:pRg st="0" end="0"/>
                                            </p:txEl>
                                          </p:spTgt>
                                        </p:tgtEl>
                                        <p:attrNameLst>
                                          <p:attrName>ppt_x</p:attrName>
                                        </p:attrNameLst>
                                      </p:cBhvr>
                                      <p:to>
                                        <p:strVal val="(0.5)"/>
                                      </p:to>
                                    </p:set>
                                    <p:anim from="(0.5)" to="(#ppt_x)" calcmode="lin" valueType="num">
                                      <p:cBhvr>
                                        <p:cTn id="20" dur="1230" accel="100000" fill="hold">
                                          <p:stCondLst>
                                            <p:cond delay="770"/>
                                          </p:stCondLst>
                                        </p:cTn>
                                        <p:tgtEl>
                                          <p:spTgt spid="10245">
                                            <p:txEl>
                                              <p:pRg st="0" end="0"/>
                                            </p:txEl>
                                          </p:spTgt>
                                        </p:tgtEl>
                                        <p:attrNameLst>
                                          <p:attrName>ppt_x</p:attrName>
                                        </p:attrNameLst>
                                      </p:cBhvr>
                                    </p:anim>
                                    <p:set>
                                      <p:cBhvr>
                                        <p:cTn id="21" dur="770" fill="hold"/>
                                        <p:tgtEl>
                                          <p:spTgt spid="10245">
                                            <p:txEl>
                                              <p:pRg st="0" end="0"/>
                                            </p:txEl>
                                          </p:spTgt>
                                        </p:tgtEl>
                                        <p:attrNameLst>
                                          <p:attrName>ppt_y</p:attrName>
                                        </p:attrNameLst>
                                      </p:cBhvr>
                                      <p:to>
                                        <p:strVal val="(#ppt_y+0.4)"/>
                                      </p:to>
                                    </p:set>
                                    <p:anim from="(#ppt_y+0.4)" to="(#ppt_y)" calcmode="lin" valueType="num">
                                      <p:cBhvr>
                                        <p:cTn id="22" dur="1230" accel="100000" fill="hold">
                                          <p:stCondLst>
                                            <p:cond delay="770"/>
                                          </p:stCondLst>
                                        </p:cTn>
                                        <p:tgtEl>
                                          <p:spTgt spid="10245">
                                            <p:txEl>
                                              <p:pRg st="0" end="0"/>
                                            </p:txEl>
                                          </p:spTgt>
                                        </p:tgtEl>
                                        <p:attrNameLst>
                                          <p:attrName>ppt_y</p:attrName>
                                        </p:attrNameLst>
                                      </p:cBhvr>
                                    </p:anim>
                                  </p:childTnLst>
                                </p:cTn>
                              </p:par>
                            </p:childTnLst>
                          </p:cTn>
                        </p:par>
                      </p:childTnLst>
                    </p:cTn>
                  </p:par>
                  <p:par>
                    <p:cTn id="23" fill="hold">
                      <p:stCondLst>
                        <p:cond delay="indefinite"/>
                      </p:stCondLst>
                      <p:childTnLst>
                        <p:par>
                          <p:cTn id="24" fill="hold">
                            <p:stCondLst>
                              <p:cond delay="0"/>
                            </p:stCondLst>
                            <p:childTnLst>
                              <p:par>
                                <p:cTn id="25" presetID="51" presetClass="entr" presetSubtype="0" fill="hold" nodeType="clickEffect">
                                  <p:stCondLst>
                                    <p:cond delay="0"/>
                                  </p:stCondLst>
                                  <p:childTnLst>
                                    <p:set>
                                      <p:cBhvr>
                                        <p:cTn id="26" dur="1" fill="hold">
                                          <p:stCondLst>
                                            <p:cond delay="0"/>
                                          </p:stCondLst>
                                        </p:cTn>
                                        <p:tgtEl>
                                          <p:spTgt spid="10245">
                                            <p:txEl>
                                              <p:pRg st="1" end="1"/>
                                            </p:txEl>
                                          </p:spTgt>
                                        </p:tgtEl>
                                        <p:attrNameLst>
                                          <p:attrName>style.visibility</p:attrName>
                                        </p:attrNameLst>
                                      </p:cBhvr>
                                      <p:to>
                                        <p:strVal val="visible"/>
                                      </p:to>
                                    </p:set>
                                    <p:animEffect transition="in" filter="fade">
                                      <p:cBhvr>
                                        <p:cTn id="27" dur="770" decel="100000"/>
                                        <p:tgtEl>
                                          <p:spTgt spid="10245">
                                            <p:txEl>
                                              <p:pRg st="1" end="1"/>
                                            </p:txEl>
                                          </p:spTgt>
                                        </p:tgtEl>
                                      </p:cBhvr>
                                    </p:animEffect>
                                    <p:animScale>
                                      <p:cBhvr>
                                        <p:cTn id="28" dur="770" decel="100000"/>
                                        <p:tgtEl>
                                          <p:spTgt spid="10245">
                                            <p:txEl>
                                              <p:pRg st="1" end="1"/>
                                            </p:txEl>
                                          </p:spTgt>
                                        </p:tgtEl>
                                      </p:cBhvr>
                                      <p:from x="10000" y="10000"/>
                                      <p:to x="200000" y="450000"/>
                                    </p:animScale>
                                    <p:animScale>
                                      <p:cBhvr>
                                        <p:cTn id="29" dur="1230" accel="100000" fill="hold">
                                          <p:stCondLst>
                                            <p:cond delay="770"/>
                                          </p:stCondLst>
                                        </p:cTn>
                                        <p:tgtEl>
                                          <p:spTgt spid="10245">
                                            <p:txEl>
                                              <p:pRg st="1" end="1"/>
                                            </p:txEl>
                                          </p:spTgt>
                                        </p:tgtEl>
                                      </p:cBhvr>
                                      <p:from x="200000" y="450000"/>
                                      <p:to x="100000" y="100000"/>
                                    </p:animScale>
                                    <p:set>
                                      <p:cBhvr>
                                        <p:cTn id="30" dur="770" fill="hold"/>
                                        <p:tgtEl>
                                          <p:spTgt spid="10245">
                                            <p:txEl>
                                              <p:pRg st="1" end="1"/>
                                            </p:txEl>
                                          </p:spTgt>
                                        </p:tgtEl>
                                        <p:attrNameLst>
                                          <p:attrName>ppt_x</p:attrName>
                                        </p:attrNameLst>
                                      </p:cBhvr>
                                      <p:to>
                                        <p:strVal val="(0.5)"/>
                                      </p:to>
                                    </p:set>
                                    <p:anim from="(0.5)" to="(#ppt_x)" calcmode="lin" valueType="num">
                                      <p:cBhvr>
                                        <p:cTn id="31" dur="1230" accel="100000" fill="hold">
                                          <p:stCondLst>
                                            <p:cond delay="770"/>
                                          </p:stCondLst>
                                        </p:cTn>
                                        <p:tgtEl>
                                          <p:spTgt spid="10245">
                                            <p:txEl>
                                              <p:pRg st="1" end="1"/>
                                            </p:txEl>
                                          </p:spTgt>
                                        </p:tgtEl>
                                        <p:attrNameLst>
                                          <p:attrName>ppt_x</p:attrName>
                                        </p:attrNameLst>
                                      </p:cBhvr>
                                    </p:anim>
                                    <p:set>
                                      <p:cBhvr>
                                        <p:cTn id="32" dur="770" fill="hold"/>
                                        <p:tgtEl>
                                          <p:spTgt spid="10245">
                                            <p:txEl>
                                              <p:pRg st="1" end="1"/>
                                            </p:txEl>
                                          </p:spTgt>
                                        </p:tgtEl>
                                        <p:attrNameLst>
                                          <p:attrName>ppt_y</p:attrName>
                                        </p:attrNameLst>
                                      </p:cBhvr>
                                      <p:to>
                                        <p:strVal val="(#ppt_y+0.4)"/>
                                      </p:to>
                                    </p:set>
                                    <p:anim from="(#ppt_y+0.4)" to="(#ppt_y)" calcmode="lin" valueType="num">
                                      <p:cBhvr>
                                        <p:cTn id="33" dur="1230" accel="100000" fill="hold">
                                          <p:stCondLst>
                                            <p:cond delay="770"/>
                                          </p:stCondLst>
                                        </p:cTn>
                                        <p:tgtEl>
                                          <p:spTgt spid="10245">
                                            <p:txEl>
                                              <p:pRg st="1" end="1"/>
                                            </p:txEl>
                                          </p:spTgt>
                                        </p:tgtEl>
                                        <p:attrNameLst>
                                          <p:attrName>ppt_y</p:attrName>
                                        </p:attrNameLst>
                                      </p:cBhvr>
                                    </p:anim>
                                  </p:childTnLst>
                                </p:cTn>
                              </p:par>
                            </p:childTnLst>
                          </p:cTn>
                        </p:par>
                      </p:childTnLst>
                    </p:cTn>
                  </p:par>
                  <p:par>
                    <p:cTn id="34" fill="hold">
                      <p:stCondLst>
                        <p:cond delay="indefinite"/>
                      </p:stCondLst>
                      <p:childTnLst>
                        <p:par>
                          <p:cTn id="35" fill="hold">
                            <p:stCondLst>
                              <p:cond delay="0"/>
                            </p:stCondLst>
                            <p:childTnLst>
                              <p:par>
                                <p:cTn id="36" presetID="51" presetClass="entr" presetSubtype="0" fill="hold" nodeType="clickEffect">
                                  <p:stCondLst>
                                    <p:cond delay="0"/>
                                  </p:stCondLst>
                                  <p:childTnLst>
                                    <p:set>
                                      <p:cBhvr>
                                        <p:cTn id="37" dur="1" fill="hold">
                                          <p:stCondLst>
                                            <p:cond delay="0"/>
                                          </p:stCondLst>
                                        </p:cTn>
                                        <p:tgtEl>
                                          <p:spTgt spid="10245">
                                            <p:txEl>
                                              <p:pRg st="2" end="2"/>
                                            </p:txEl>
                                          </p:spTgt>
                                        </p:tgtEl>
                                        <p:attrNameLst>
                                          <p:attrName>style.visibility</p:attrName>
                                        </p:attrNameLst>
                                      </p:cBhvr>
                                      <p:to>
                                        <p:strVal val="visible"/>
                                      </p:to>
                                    </p:set>
                                    <p:animEffect transition="in" filter="fade">
                                      <p:cBhvr>
                                        <p:cTn id="38" dur="770" decel="100000"/>
                                        <p:tgtEl>
                                          <p:spTgt spid="10245">
                                            <p:txEl>
                                              <p:pRg st="2" end="2"/>
                                            </p:txEl>
                                          </p:spTgt>
                                        </p:tgtEl>
                                      </p:cBhvr>
                                    </p:animEffect>
                                    <p:animScale>
                                      <p:cBhvr>
                                        <p:cTn id="39" dur="770" decel="100000"/>
                                        <p:tgtEl>
                                          <p:spTgt spid="10245">
                                            <p:txEl>
                                              <p:pRg st="2" end="2"/>
                                            </p:txEl>
                                          </p:spTgt>
                                        </p:tgtEl>
                                      </p:cBhvr>
                                      <p:from x="10000" y="10000"/>
                                      <p:to x="200000" y="450000"/>
                                    </p:animScale>
                                    <p:animScale>
                                      <p:cBhvr>
                                        <p:cTn id="40" dur="1230" accel="100000" fill="hold">
                                          <p:stCondLst>
                                            <p:cond delay="770"/>
                                          </p:stCondLst>
                                        </p:cTn>
                                        <p:tgtEl>
                                          <p:spTgt spid="10245">
                                            <p:txEl>
                                              <p:pRg st="2" end="2"/>
                                            </p:txEl>
                                          </p:spTgt>
                                        </p:tgtEl>
                                      </p:cBhvr>
                                      <p:from x="200000" y="450000"/>
                                      <p:to x="100000" y="100000"/>
                                    </p:animScale>
                                    <p:set>
                                      <p:cBhvr>
                                        <p:cTn id="41" dur="770" fill="hold"/>
                                        <p:tgtEl>
                                          <p:spTgt spid="10245">
                                            <p:txEl>
                                              <p:pRg st="2" end="2"/>
                                            </p:txEl>
                                          </p:spTgt>
                                        </p:tgtEl>
                                        <p:attrNameLst>
                                          <p:attrName>ppt_x</p:attrName>
                                        </p:attrNameLst>
                                      </p:cBhvr>
                                      <p:to>
                                        <p:strVal val="(0.5)"/>
                                      </p:to>
                                    </p:set>
                                    <p:anim from="(0.5)" to="(#ppt_x)" calcmode="lin" valueType="num">
                                      <p:cBhvr>
                                        <p:cTn id="42" dur="1230" accel="100000" fill="hold">
                                          <p:stCondLst>
                                            <p:cond delay="770"/>
                                          </p:stCondLst>
                                        </p:cTn>
                                        <p:tgtEl>
                                          <p:spTgt spid="10245">
                                            <p:txEl>
                                              <p:pRg st="2" end="2"/>
                                            </p:txEl>
                                          </p:spTgt>
                                        </p:tgtEl>
                                        <p:attrNameLst>
                                          <p:attrName>ppt_x</p:attrName>
                                        </p:attrNameLst>
                                      </p:cBhvr>
                                    </p:anim>
                                    <p:set>
                                      <p:cBhvr>
                                        <p:cTn id="43" dur="770" fill="hold"/>
                                        <p:tgtEl>
                                          <p:spTgt spid="10245">
                                            <p:txEl>
                                              <p:pRg st="2" end="2"/>
                                            </p:txEl>
                                          </p:spTgt>
                                        </p:tgtEl>
                                        <p:attrNameLst>
                                          <p:attrName>ppt_y</p:attrName>
                                        </p:attrNameLst>
                                      </p:cBhvr>
                                      <p:to>
                                        <p:strVal val="(#ppt_y+0.4)"/>
                                      </p:to>
                                    </p:set>
                                    <p:anim from="(#ppt_y+0.4)" to="(#ppt_y)" calcmode="lin" valueType="num">
                                      <p:cBhvr>
                                        <p:cTn id="44" dur="1230" accel="100000" fill="hold">
                                          <p:stCondLst>
                                            <p:cond delay="770"/>
                                          </p:stCondLst>
                                        </p:cTn>
                                        <p:tgtEl>
                                          <p:spTgt spid="10245">
                                            <p:txEl>
                                              <p:pRg st="2" end="2"/>
                                            </p:txEl>
                                          </p:spTgt>
                                        </p:tgtEl>
                                        <p:attrNameLst>
                                          <p:attrName>ppt_y</p:attrName>
                                        </p:attrNameLst>
                                      </p:cBhvr>
                                    </p:anim>
                                  </p:childTnLst>
                                </p:cTn>
                              </p:par>
                            </p:childTnLst>
                          </p:cTn>
                        </p:par>
                      </p:childTnLst>
                    </p:cTn>
                  </p:par>
                  <p:par>
                    <p:cTn id="45" fill="hold">
                      <p:stCondLst>
                        <p:cond delay="indefinite"/>
                      </p:stCondLst>
                      <p:childTnLst>
                        <p:par>
                          <p:cTn id="46" fill="hold">
                            <p:stCondLst>
                              <p:cond delay="0"/>
                            </p:stCondLst>
                            <p:childTnLst>
                              <p:par>
                                <p:cTn id="47" presetID="13" presetClass="exit" presetSubtype="16" fill="hold" nodeType="clickEffect">
                                  <p:stCondLst>
                                    <p:cond delay="0"/>
                                  </p:stCondLst>
                                  <p:childTnLst>
                                    <p:animEffect transition="out" filter="plus(in)">
                                      <p:cBhvr>
                                        <p:cTn id="48" dur="2000"/>
                                        <p:tgtEl>
                                          <p:spTgt spid="10245">
                                            <p:txEl>
                                              <p:pRg st="2" end="2"/>
                                            </p:txEl>
                                          </p:spTgt>
                                        </p:tgtEl>
                                      </p:cBhvr>
                                    </p:animEffect>
                                    <p:set>
                                      <p:cBhvr>
                                        <p:cTn id="49" dur="1" fill="hold">
                                          <p:stCondLst>
                                            <p:cond delay="1999"/>
                                          </p:stCondLst>
                                        </p:cTn>
                                        <p:tgtEl>
                                          <p:spTgt spid="10245">
                                            <p:txEl>
                                              <p:pRg st="2" end="2"/>
                                            </p:txEl>
                                          </p:spTgt>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13" presetClass="exit" presetSubtype="16" fill="hold" nodeType="clickEffect">
                                  <p:stCondLst>
                                    <p:cond delay="0"/>
                                  </p:stCondLst>
                                  <p:childTnLst>
                                    <p:animEffect transition="out" filter="plus(in)">
                                      <p:cBhvr>
                                        <p:cTn id="53" dur="2000"/>
                                        <p:tgtEl>
                                          <p:spTgt spid="10245">
                                            <p:txEl>
                                              <p:pRg st="1" end="1"/>
                                            </p:txEl>
                                          </p:spTgt>
                                        </p:tgtEl>
                                      </p:cBhvr>
                                    </p:animEffect>
                                    <p:set>
                                      <p:cBhvr>
                                        <p:cTn id="54" dur="1" fill="hold">
                                          <p:stCondLst>
                                            <p:cond delay="1999"/>
                                          </p:stCondLst>
                                        </p:cTn>
                                        <p:tgtEl>
                                          <p:spTgt spid="10245">
                                            <p:txEl>
                                              <p:pRg st="1" end="1"/>
                                            </p:txEl>
                                          </p:spTgt>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3" presetClass="exit" presetSubtype="16" fill="hold" nodeType="clickEffect">
                                  <p:stCondLst>
                                    <p:cond delay="0"/>
                                  </p:stCondLst>
                                  <p:childTnLst>
                                    <p:animEffect transition="out" filter="plus(in)">
                                      <p:cBhvr>
                                        <p:cTn id="58" dur="2000"/>
                                        <p:tgtEl>
                                          <p:spTgt spid="10245">
                                            <p:txEl>
                                              <p:pRg st="0" end="0"/>
                                            </p:txEl>
                                          </p:spTgt>
                                        </p:tgtEl>
                                      </p:cBhvr>
                                    </p:animEffect>
                                    <p:set>
                                      <p:cBhvr>
                                        <p:cTn id="59" dur="1" fill="hold">
                                          <p:stCondLst>
                                            <p:cond delay="1999"/>
                                          </p:stCondLst>
                                        </p:cTn>
                                        <p:tgtEl>
                                          <p:spTgt spid="10245">
                                            <p:txEl>
                                              <p:pRg st="0" end="0"/>
                                            </p:txEl>
                                          </p:spTgt>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3" presetClass="exit" presetSubtype="16" fill="hold" grpId="1" nodeType="clickEffect">
                                  <p:stCondLst>
                                    <p:cond delay="0"/>
                                  </p:stCondLst>
                                  <p:childTnLst>
                                    <p:animEffect transition="out" filter="plus(in)">
                                      <p:cBhvr>
                                        <p:cTn id="63" dur="2000"/>
                                        <p:tgtEl>
                                          <p:spTgt spid="10244"/>
                                        </p:tgtEl>
                                      </p:cBhvr>
                                    </p:animEffect>
                                    <p:set>
                                      <p:cBhvr>
                                        <p:cTn id="64" dur="1" fill="hold">
                                          <p:stCondLst>
                                            <p:cond delay="1999"/>
                                          </p:stCondLst>
                                        </p:cTn>
                                        <p:tgtEl>
                                          <p:spTgt spid="102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animBg="1"/>
      <p:bldP spid="10244"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WordArt 4"/>
          <p:cNvSpPr>
            <a:spLocks noChangeArrowheads="1" noChangeShapeType="1" noTextEdit="1"/>
          </p:cNvSpPr>
          <p:nvPr/>
        </p:nvSpPr>
        <p:spPr bwMode="auto">
          <a:xfrm>
            <a:off x="1692275" y="1989138"/>
            <a:ext cx="5759450" cy="3024187"/>
          </a:xfrm>
          <a:prstGeom prst="rect">
            <a:avLst/>
          </a:prstGeom>
        </p:spPr>
        <p:txBody>
          <a:bodyPr wrap="none" fromWordArt="1">
            <a:prstTxWarp prst="textWave1">
              <a:avLst>
                <a:gd name="adj1" fmla="val 13005"/>
                <a:gd name="adj2" fmla="val 0"/>
              </a:avLst>
            </a:prstTxWarp>
          </a:bodyPr>
          <a:lstStyle/>
          <a:p>
            <a:pPr algn="ctr"/>
            <a:r>
              <a:rPr lang="ar-EG" sz="3600" kern="10">
                <a:ln w="9525">
                  <a:noFill/>
                  <a:round/>
                  <a:headEnd/>
                  <a:tailEnd/>
                </a:ln>
                <a:gradFill rotWithShape="0">
                  <a:gsLst>
                    <a:gs pos="0">
                      <a:srgbClr val="9999FF"/>
                    </a:gs>
                    <a:gs pos="100000">
                      <a:srgbClr val="009999"/>
                    </a:gs>
                  </a:gsLst>
                  <a:lin ang="5400000" scaled="1"/>
                </a:gradFill>
                <a:effectLst>
                  <a:outerShdw dist="53882" dir="2700000" algn="ctr" rotWithShape="0">
                    <a:srgbClr val="C0C0C0">
                      <a:alpha val="80000"/>
                    </a:srgbClr>
                  </a:outerShdw>
                </a:effectLst>
                <a:latin typeface="Times New Roman"/>
                <a:cs typeface="Times New Roman"/>
              </a:rPr>
              <a:t>نظريات العمارة الخاصة بالمعارض</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iterate type="lt">
                                    <p:tmPct val="0"/>
                                  </p:iterate>
                                  <p:childTnLst>
                                    <p:set>
                                      <p:cBhvr>
                                        <p:cTn id="6" dur="1" fill="hold">
                                          <p:stCondLst>
                                            <p:cond delay="0"/>
                                          </p:stCondLst>
                                        </p:cTn>
                                        <p:tgtEl>
                                          <p:spTgt spid="25604"/>
                                        </p:tgtEl>
                                        <p:attrNameLst>
                                          <p:attrName>style.visibility</p:attrName>
                                        </p:attrNameLst>
                                      </p:cBhvr>
                                      <p:to>
                                        <p:strVal val="visible"/>
                                      </p:to>
                                    </p:set>
                                    <p:anim calcmode="lin" valueType="num">
                                      <p:cBhvr>
                                        <p:cTn id="7" dur="1000" fill="hold"/>
                                        <p:tgtEl>
                                          <p:spTgt spid="25604"/>
                                        </p:tgtEl>
                                        <p:attrNameLst>
                                          <p:attrName>ppt_w</p:attrName>
                                        </p:attrNameLst>
                                      </p:cBhvr>
                                      <p:tavLst>
                                        <p:tav tm="0">
                                          <p:val>
                                            <p:fltVal val="0"/>
                                          </p:val>
                                        </p:tav>
                                        <p:tav tm="100000">
                                          <p:val>
                                            <p:strVal val="#ppt_w"/>
                                          </p:val>
                                        </p:tav>
                                      </p:tavLst>
                                    </p:anim>
                                    <p:anim calcmode="lin" valueType="num">
                                      <p:cBhvr>
                                        <p:cTn id="8" dur="1000" fill="hold"/>
                                        <p:tgtEl>
                                          <p:spTgt spid="25604"/>
                                        </p:tgtEl>
                                        <p:attrNameLst>
                                          <p:attrName>ppt_h</p:attrName>
                                        </p:attrNameLst>
                                      </p:cBhvr>
                                      <p:tavLst>
                                        <p:tav tm="0">
                                          <p:val>
                                            <p:fltVal val="0"/>
                                          </p:val>
                                        </p:tav>
                                        <p:tav tm="100000">
                                          <p:val>
                                            <p:strVal val="#ppt_h"/>
                                          </p:val>
                                        </p:tav>
                                      </p:tavLst>
                                    </p:anim>
                                    <p:anim calcmode="lin" valueType="num">
                                      <p:cBhvr>
                                        <p:cTn id="9" dur="1000" fill="hold"/>
                                        <p:tgtEl>
                                          <p:spTgt spid="2560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560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31" presetClass="exit" presetSubtype="0" fill="hold" grpId="1" nodeType="clickEffect">
                                  <p:stCondLst>
                                    <p:cond delay="0"/>
                                  </p:stCondLst>
                                  <p:iterate type="lt">
                                    <p:tmPct val="5000"/>
                                  </p:iterate>
                                  <p:childTnLst>
                                    <p:anim calcmode="lin" valueType="num">
                                      <p:cBhvr>
                                        <p:cTn id="14" dur="1000"/>
                                        <p:tgtEl>
                                          <p:spTgt spid="25604"/>
                                        </p:tgtEl>
                                        <p:attrNameLst>
                                          <p:attrName>ppt_w</p:attrName>
                                        </p:attrNameLst>
                                      </p:cBhvr>
                                      <p:tavLst>
                                        <p:tav tm="0">
                                          <p:val>
                                            <p:strVal val="ppt_w"/>
                                          </p:val>
                                        </p:tav>
                                        <p:tav tm="100000">
                                          <p:val>
                                            <p:fltVal val="0"/>
                                          </p:val>
                                        </p:tav>
                                      </p:tavLst>
                                    </p:anim>
                                    <p:anim calcmode="lin" valueType="num">
                                      <p:cBhvr>
                                        <p:cTn id="15" dur="1000"/>
                                        <p:tgtEl>
                                          <p:spTgt spid="25604"/>
                                        </p:tgtEl>
                                        <p:attrNameLst>
                                          <p:attrName>ppt_h</p:attrName>
                                        </p:attrNameLst>
                                      </p:cBhvr>
                                      <p:tavLst>
                                        <p:tav tm="0">
                                          <p:val>
                                            <p:strVal val="ppt_h"/>
                                          </p:val>
                                        </p:tav>
                                        <p:tav tm="100000">
                                          <p:val>
                                            <p:fltVal val="0"/>
                                          </p:val>
                                        </p:tav>
                                      </p:tavLst>
                                    </p:anim>
                                    <p:anim calcmode="lin" valueType="num">
                                      <p:cBhvr>
                                        <p:cTn id="16" dur="1000"/>
                                        <p:tgtEl>
                                          <p:spTgt spid="25604"/>
                                        </p:tgtEl>
                                        <p:attrNameLst>
                                          <p:attrName>style.rotation</p:attrName>
                                        </p:attrNameLst>
                                      </p:cBhvr>
                                      <p:tavLst>
                                        <p:tav tm="0">
                                          <p:val>
                                            <p:fltVal val="0"/>
                                          </p:val>
                                        </p:tav>
                                        <p:tav tm="100000">
                                          <p:val>
                                            <p:fltVal val="90"/>
                                          </p:val>
                                        </p:tav>
                                      </p:tavLst>
                                    </p:anim>
                                    <p:animEffect transition="out" filter="fade">
                                      <p:cBhvr>
                                        <p:cTn id="17" dur="1000"/>
                                        <p:tgtEl>
                                          <p:spTgt spid="25604"/>
                                        </p:tgtEl>
                                      </p:cBhvr>
                                    </p:animEffect>
                                    <p:set>
                                      <p:cBhvr>
                                        <p:cTn id="18" dur="1" fill="hold">
                                          <p:stCondLst>
                                            <p:cond delay="999"/>
                                          </p:stCondLst>
                                        </p:cTn>
                                        <p:tgtEl>
                                          <p:spTgt spid="2560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animBg="1"/>
      <p:bldP spid="25604" grpId="1"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6" name="Text Box 4"/>
          <p:cNvSpPr txBox="1">
            <a:spLocks noChangeArrowheads="1"/>
          </p:cNvSpPr>
          <p:nvPr/>
        </p:nvSpPr>
        <p:spPr bwMode="auto">
          <a:xfrm>
            <a:off x="1403350" y="2133600"/>
            <a:ext cx="5473700" cy="4108450"/>
          </a:xfrm>
          <a:prstGeom prst="rect">
            <a:avLst/>
          </a:prstGeom>
          <a:noFill/>
          <a:ln w="9525">
            <a:noFill/>
            <a:miter lim="800000"/>
            <a:headEnd/>
            <a:tailEnd/>
          </a:ln>
          <a:effectLst/>
        </p:spPr>
        <p:txBody>
          <a:bodyPr>
            <a:spAutoFit/>
          </a:bodyPr>
          <a:lstStyle/>
          <a:p>
            <a:pPr>
              <a:spcBef>
                <a:spcPct val="50000"/>
              </a:spcBef>
            </a:pPr>
            <a:r>
              <a:rPr lang="ar-SA" sz="2400" b="1"/>
              <a:t>هناك شروط عامة يستلزم توافرها فى الموقع وهى</a:t>
            </a:r>
            <a:r>
              <a:rPr lang="en-US" sz="2400" b="1"/>
              <a:t> </a:t>
            </a:r>
            <a:br>
              <a:rPr lang="en-US" sz="2400" b="1"/>
            </a:br>
            <a:r>
              <a:rPr lang="ar-SA" sz="2400" b="1"/>
              <a:t>.1</a:t>
            </a:r>
            <a:r>
              <a:rPr lang="en-US" sz="2400" b="1"/>
              <a:t> </a:t>
            </a:r>
            <a:r>
              <a:rPr lang="ar-SA" sz="2400" b="1"/>
              <a:t> سهولة الوصول اليه</a:t>
            </a:r>
          </a:p>
          <a:p>
            <a:pPr>
              <a:spcBef>
                <a:spcPct val="50000"/>
              </a:spcBef>
            </a:pPr>
            <a:r>
              <a:rPr lang="ar-SA" sz="2400" b="1"/>
              <a:t>.2  ان تتناسب المساحة مع عدد الاجنحة والجمهو ر المتوقع لتلافى التكدس</a:t>
            </a:r>
          </a:p>
          <a:p>
            <a:pPr>
              <a:spcBef>
                <a:spcPct val="50000"/>
              </a:spcBef>
            </a:pPr>
            <a:r>
              <a:rPr lang="ar-SA" sz="2400" b="1"/>
              <a:t> .3  طبيعة الارض وتنوعها مع تجنب العناصر التى يصعب التحكم فيها</a:t>
            </a:r>
            <a:r>
              <a:rPr lang="en-US" sz="2400" b="1"/>
              <a:t> </a:t>
            </a:r>
            <a:br>
              <a:rPr lang="en-US" sz="2400" b="1"/>
            </a:br>
            <a:r>
              <a:rPr lang="ar-SA" sz="2400" b="1"/>
              <a:t>.4</a:t>
            </a:r>
            <a:r>
              <a:rPr lang="en-US" sz="2400" b="1"/>
              <a:t> </a:t>
            </a:r>
            <a:r>
              <a:rPr lang="ar-SA" sz="2400" b="1"/>
              <a:t>طبيعة المنطقة المحيطة بالمعرض والزوايا التى يرى منها الموقع</a:t>
            </a:r>
            <a:r>
              <a:rPr lang="en-US" sz="2400" b="1"/>
              <a:t> </a:t>
            </a:r>
            <a:br>
              <a:rPr lang="en-US" sz="2400" b="1"/>
            </a:br>
            <a:r>
              <a:rPr lang="ar-SA" sz="2400" b="1"/>
              <a:t>.5</a:t>
            </a:r>
            <a:r>
              <a:rPr lang="en-US" sz="2400" b="1"/>
              <a:t> </a:t>
            </a:r>
            <a:r>
              <a:rPr lang="ar-SA" sz="2400" b="1"/>
              <a:t>نوعية المعرض الامكان اختيار الموقع المناسب له مع دراسة علاقته بالمدينة ما فيها</a:t>
            </a:r>
            <a:r>
              <a:rPr lang="ar-SA" sz="2400"/>
              <a:t> </a:t>
            </a:r>
            <a:endParaRPr lang="en-US" sz="2400"/>
          </a:p>
        </p:txBody>
      </p:sp>
      <p:sp>
        <p:nvSpPr>
          <p:cNvPr id="23557" name="WordArt 5"/>
          <p:cNvSpPr>
            <a:spLocks noChangeArrowheads="1" noChangeShapeType="1" noTextEdit="1"/>
          </p:cNvSpPr>
          <p:nvPr/>
        </p:nvSpPr>
        <p:spPr bwMode="auto">
          <a:xfrm>
            <a:off x="1619250" y="333375"/>
            <a:ext cx="3529013" cy="1511300"/>
          </a:xfrm>
          <a:prstGeom prst="rect">
            <a:avLst/>
          </a:prstGeom>
        </p:spPr>
        <p:txBody>
          <a:bodyPr wrap="none" fromWordArt="1">
            <a:prstTxWarp prst="textDoubleWave1">
              <a:avLst>
                <a:gd name="adj1" fmla="val 6500"/>
                <a:gd name="adj2" fmla="val 0"/>
              </a:avLst>
            </a:prstTxWarp>
          </a:bodyPr>
          <a:lstStyle/>
          <a:p>
            <a:pPr algn="ctr"/>
            <a:r>
              <a:rPr lang="ar-EG" sz="3600" kern="10" spc="-360">
                <a:ln w="12700">
                  <a:solidFill>
                    <a:srgbClr val="000099"/>
                  </a:solidFill>
                  <a:round/>
                  <a:headEnd/>
                  <a:tailEnd/>
                </a:ln>
                <a:solidFill>
                  <a:srgbClr val="33CCFF"/>
                </a:solidFill>
                <a:effectLst>
                  <a:outerShdw dist="125724" dir="18900000" algn="ctr" rotWithShape="0">
                    <a:srgbClr val="000099"/>
                  </a:outerShdw>
                </a:effectLst>
                <a:latin typeface="Impact"/>
              </a:rPr>
              <a:t>اختيار الموقع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3557"/>
                                        </p:tgtEl>
                                        <p:attrNameLst>
                                          <p:attrName>style.visibility</p:attrName>
                                        </p:attrNameLst>
                                      </p:cBhvr>
                                      <p:to>
                                        <p:strVal val="visible"/>
                                      </p:to>
                                    </p:set>
                                    <p:anim calcmode="lin" valueType="num">
                                      <p:cBhvr>
                                        <p:cTn id="7" dur="1000" fill="hold"/>
                                        <p:tgtEl>
                                          <p:spTgt spid="23557"/>
                                        </p:tgtEl>
                                        <p:attrNameLst>
                                          <p:attrName>ppt_w</p:attrName>
                                        </p:attrNameLst>
                                      </p:cBhvr>
                                      <p:tavLst>
                                        <p:tav tm="0">
                                          <p:val>
                                            <p:fltVal val="0"/>
                                          </p:val>
                                        </p:tav>
                                        <p:tav tm="100000">
                                          <p:val>
                                            <p:strVal val="#ppt_w"/>
                                          </p:val>
                                        </p:tav>
                                      </p:tavLst>
                                    </p:anim>
                                    <p:anim calcmode="lin" valueType="num">
                                      <p:cBhvr>
                                        <p:cTn id="8" dur="1000" fill="hold"/>
                                        <p:tgtEl>
                                          <p:spTgt spid="23557"/>
                                        </p:tgtEl>
                                        <p:attrNameLst>
                                          <p:attrName>ppt_h</p:attrName>
                                        </p:attrNameLst>
                                      </p:cBhvr>
                                      <p:tavLst>
                                        <p:tav tm="0">
                                          <p:val>
                                            <p:fltVal val="0"/>
                                          </p:val>
                                        </p:tav>
                                        <p:tav tm="100000">
                                          <p:val>
                                            <p:strVal val="#ppt_h"/>
                                          </p:val>
                                        </p:tav>
                                      </p:tavLst>
                                    </p:anim>
                                    <p:anim calcmode="lin" valueType="num">
                                      <p:cBhvr>
                                        <p:cTn id="9" dur="1000" fill="hold"/>
                                        <p:tgtEl>
                                          <p:spTgt spid="2355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355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1" nodeType="clickEffect">
                                  <p:stCondLst>
                                    <p:cond delay="0"/>
                                  </p:stCondLst>
                                  <p:childTnLst>
                                    <p:set>
                                      <p:cBhvr>
                                        <p:cTn id="14" dur="1" fill="hold">
                                          <p:stCondLst>
                                            <p:cond delay="0"/>
                                          </p:stCondLst>
                                        </p:cTn>
                                        <p:tgtEl>
                                          <p:spTgt spid="23556"/>
                                        </p:tgtEl>
                                        <p:attrNameLst>
                                          <p:attrName>style.visibility</p:attrName>
                                        </p:attrNameLst>
                                      </p:cBhvr>
                                      <p:to>
                                        <p:strVal val="visible"/>
                                      </p:to>
                                    </p:set>
                                    <p:anim calcmode="lin" valueType="num">
                                      <p:cBhvr>
                                        <p:cTn id="15" dur="1000" fill="hold"/>
                                        <p:tgtEl>
                                          <p:spTgt spid="23556"/>
                                        </p:tgtEl>
                                        <p:attrNameLst>
                                          <p:attrName>ppt_w</p:attrName>
                                        </p:attrNameLst>
                                      </p:cBhvr>
                                      <p:tavLst>
                                        <p:tav tm="0">
                                          <p:val>
                                            <p:fltVal val="0"/>
                                          </p:val>
                                        </p:tav>
                                        <p:tav tm="100000">
                                          <p:val>
                                            <p:strVal val="#ppt_w"/>
                                          </p:val>
                                        </p:tav>
                                      </p:tavLst>
                                    </p:anim>
                                    <p:anim calcmode="lin" valueType="num">
                                      <p:cBhvr>
                                        <p:cTn id="16" dur="1000" fill="hold"/>
                                        <p:tgtEl>
                                          <p:spTgt spid="23556"/>
                                        </p:tgtEl>
                                        <p:attrNameLst>
                                          <p:attrName>ppt_h</p:attrName>
                                        </p:attrNameLst>
                                      </p:cBhvr>
                                      <p:tavLst>
                                        <p:tav tm="0">
                                          <p:val>
                                            <p:fltVal val="0"/>
                                          </p:val>
                                        </p:tav>
                                        <p:tav tm="100000">
                                          <p:val>
                                            <p:strVal val="#ppt_h"/>
                                          </p:val>
                                        </p:tav>
                                      </p:tavLst>
                                    </p:anim>
                                    <p:anim calcmode="lin" valueType="num">
                                      <p:cBhvr>
                                        <p:cTn id="17" dur="1000" fill="hold"/>
                                        <p:tgtEl>
                                          <p:spTgt spid="23556"/>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2355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xit" presetSubtype="32" fill="hold" grpId="2" nodeType="clickEffect">
                                  <p:stCondLst>
                                    <p:cond delay="0"/>
                                  </p:stCondLst>
                                  <p:childTnLst>
                                    <p:anim calcmode="lin" valueType="num">
                                      <p:cBhvr>
                                        <p:cTn id="22" dur="500"/>
                                        <p:tgtEl>
                                          <p:spTgt spid="23556"/>
                                        </p:tgtEl>
                                        <p:attrNameLst>
                                          <p:attrName>ppt_w</p:attrName>
                                        </p:attrNameLst>
                                      </p:cBhvr>
                                      <p:tavLst>
                                        <p:tav tm="0">
                                          <p:val>
                                            <p:strVal val="ppt_w"/>
                                          </p:val>
                                        </p:tav>
                                        <p:tav tm="100000">
                                          <p:val>
                                            <p:fltVal val="0"/>
                                          </p:val>
                                        </p:tav>
                                      </p:tavLst>
                                    </p:anim>
                                    <p:anim calcmode="lin" valueType="num">
                                      <p:cBhvr>
                                        <p:cTn id="23" dur="500"/>
                                        <p:tgtEl>
                                          <p:spTgt spid="23556"/>
                                        </p:tgtEl>
                                        <p:attrNameLst>
                                          <p:attrName>ppt_h</p:attrName>
                                        </p:attrNameLst>
                                      </p:cBhvr>
                                      <p:tavLst>
                                        <p:tav tm="0">
                                          <p:val>
                                            <p:strVal val="ppt_h"/>
                                          </p:val>
                                        </p:tav>
                                        <p:tav tm="100000">
                                          <p:val>
                                            <p:fltVal val="0"/>
                                          </p:val>
                                        </p:tav>
                                      </p:tavLst>
                                    </p:anim>
                                    <p:set>
                                      <p:cBhvr>
                                        <p:cTn id="24" dur="1" fill="hold">
                                          <p:stCondLst>
                                            <p:cond delay="499"/>
                                          </p:stCondLst>
                                        </p:cTn>
                                        <p:tgtEl>
                                          <p:spTgt spid="23556"/>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3" presetClass="exit" presetSubtype="32" fill="hold" grpId="1" nodeType="clickEffect">
                                  <p:stCondLst>
                                    <p:cond delay="0"/>
                                  </p:stCondLst>
                                  <p:childTnLst>
                                    <p:anim calcmode="lin" valueType="num">
                                      <p:cBhvr>
                                        <p:cTn id="28" dur="500"/>
                                        <p:tgtEl>
                                          <p:spTgt spid="23557"/>
                                        </p:tgtEl>
                                        <p:attrNameLst>
                                          <p:attrName>ppt_w</p:attrName>
                                        </p:attrNameLst>
                                      </p:cBhvr>
                                      <p:tavLst>
                                        <p:tav tm="0">
                                          <p:val>
                                            <p:strVal val="ppt_w"/>
                                          </p:val>
                                        </p:tav>
                                        <p:tav tm="100000">
                                          <p:val>
                                            <p:fltVal val="0"/>
                                          </p:val>
                                        </p:tav>
                                      </p:tavLst>
                                    </p:anim>
                                    <p:anim calcmode="lin" valueType="num">
                                      <p:cBhvr>
                                        <p:cTn id="29" dur="500"/>
                                        <p:tgtEl>
                                          <p:spTgt spid="23557"/>
                                        </p:tgtEl>
                                        <p:attrNameLst>
                                          <p:attrName>ppt_h</p:attrName>
                                        </p:attrNameLst>
                                      </p:cBhvr>
                                      <p:tavLst>
                                        <p:tav tm="0">
                                          <p:val>
                                            <p:strVal val="ppt_h"/>
                                          </p:val>
                                        </p:tav>
                                        <p:tav tm="100000">
                                          <p:val>
                                            <p:fltVal val="0"/>
                                          </p:val>
                                        </p:tav>
                                      </p:tavLst>
                                    </p:anim>
                                    <p:set>
                                      <p:cBhvr>
                                        <p:cTn id="30" dur="1" fill="hold">
                                          <p:stCondLst>
                                            <p:cond delay="499"/>
                                          </p:stCondLst>
                                        </p:cTn>
                                        <p:tgtEl>
                                          <p:spTgt spid="2355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1"/>
      <p:bldP spid="23556" grpId="2"/>
      <p:bldP spid="23557" grpId="0" animBg="1"/>
      <p:bldP spid="23557"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Text Box 4"/>
          <p:cNvSpPr txBox="1">
            <a:spLocks noChangeArrowheads="1"/>
          </p:cNvSpPr>
          <p:nvPr/>
        </p:nvSpPr>
        <p:spPr bwMode="auto">
          <a:xfrm>
            <a:off x="1042988" y="1628775"/>
            <a:ext cx="6697662" cy="4816475"/>
          </a:xfrm>
          <a:prstGeom prst="rect">
            <a:avLst/>
          </a:prstGeom>
          <a:noFill/>
          <a:ln w="9525">
            <a:noFill/>
            <a:miter lim="800000"/>
            <a:headEnd/>
            <a:tailEnd/>
          </a:ln>
          <a:effectLst/>
        </p:spPr>
        <p:txBody>
          <a:bodyPr>
            <a:spAutoFit/>
          </a:bodyPr>
          <a:lstStyle/>
          <a:p>
            <a:pPr>
              <a:spcBef>
                <a:spcPct val="50000"/>
              </a:spcBef>
            </a:pPr>
            <a:r>
              <a:rPr lang="en-US" sz="2000" b="1"/>
              <a:t/>
            </a:r>
            <a:br>
              <a:rPr lang="en-US" sz="2000" b="1"/>
            </a:br>
            <a:r>
              <a:rPr lang="en-US" sz="2000" b="1"/>
              <a:t/>
            </a:r>
            <a:br>
              <a:rPr lang="en-US" sz="2000" b="1"/>
            </a:br>
            <a:r>
              <a:rPr lang="ar-SA" sz="2000" b="1"/>
              <a:t>ان تصميم المعرض هو توزيع لعناصر برنامج معين على الموقع المختار بهدف تحقيق علاقات وظيفية سليمة ذات وظائف مختلفه</a:t>
            </a:r>
            <a:r>
              <a:rPr lang="en-US" sz="2000" b="1"/>
              <a:t> </a:t>
            </a:r>
            <a:br>
              <a:rPr lang="en-US" sz="2000" b="1"/>
            </a:br>
            <a:r>
              <a:rPr lang="ar-SA" sz="2000" b="1"/>
              <a:t>مثل المداخل والمخارج والاجنحة والمسطحات الخضراء والمسطحات المائية والمبانى والمواصلات والانتظار</a:t>
            </a:r>
            <a:r>
              <a:rPr lang="en-US" sz="2000" b="1"/>
              <a:t> </a:t>
            </a:r>
            <a:br>
              <a:rPr lang="en-US" sz="2000" b="1"/>
            </a:br>
            <a:r>
              <a:rPr lang="ar-SA" sz="2000" b="1"/>
              <a:t>وللوصو ل لهذة العلاقات الى الحل الامثل ينبغى</a:t>
            </a:r>
            <a:r>
              <a:rPr lang="en-US" sz="2000" b="1"/>
              <a:t> </a:t>
            </a:r>
            <a:br>
              <a:rPr lang="en-US" sz="2000" b="1"/>
            </a:br>
            <a:r>
              <a:rPr lang="en-US" sz="2000" b="1">
                <a:solidFill>
                  <a:srgbClr val="6699FF"/>
                </a:solidFill>
              </a:rPr>
              <a:t>1-</a:t>
            </a:r>
            <a:r>
              <a:rPr lang="en-US" sz="2000" b="1"/>
              <a:t> </a:t>
            </a:r>
            <a:r>
              <a:rPr lang="ar-SA" sz="2000" b="1"/>
              <a:t>دراسة الامكانيات المتاحة للموقع والتاكد من وجود مزايا طبيعية ومناطق اثريه يمكن ان تستغل لمصلحة التصميم </a:t>
            </a:r>
          </a:p>
          <a:p>
            <a:pPr>
              <a:spcBef>
                <a:spcPct val="50000"/>
              </a:spcBef>
            </a:pPr>
            <a:r>
              <a:rPr lang="ar-SA" sz="2000" b="1">
                <a:solidFill>
                  <a:srgbClr val="6699FF"/>
                </a:solidFill>
              </a:rPr>
              <a:t>2-</a:t>
            </a:r>
            <a:r>
              <a:rPr lang="ar-SA" sz="2000" b="1"/>
              <a:t> ويتم تقسيم المناطق فى الموقع بما يتلائم مع نوع الخدمة لكل منطقة</a:t>
            </a:r>
            <a:r>
              <a:rPr lang="en-US" sz="2000" b="1"/>
              <a:t> </a:t>
            </a:r>
            <a:br>
              <a:rPr lang="en-US" sz="2000" b="1"/>
            </a:br>
            <a:r>
              <a:rPr lang="en-US" sz="2000" b="1">
                <a:solidFill>
                  <a:srgbClr val="6699FF"/>
                </a:solidFill>
              </a:rPr>
              <a:t>3- </a:t>
            </a:r>
            <a:r>
              <a:rPr lang="ar-SA" sz="2000" b="1"/>
              <a:t>ام المداخل فيجب توفير العدد الكافى منها مع توزيعها بحيث لاتؤدى الى اختراق الحركة</a:t>
            </a:r>
            <a:r>
              <a:rPr lang="en-US" sz="2000" b="1"/>
              <a:t> </a:t>
            </a:r>
            <a:br>
              <a:rPr lang="en-US" sz="2000" b="1"/>
            </a:br>
            <a:r>
              <a:rPr lang="en-US" sz="2000" b="1">
                <a:solidFill>
                  <a:srgbClr val="6699FF"/>
                </a:solidFill>
              </a:rPr>
              <a:t>4- </a:t>
            </a:r>
            <a:r>
              <a:rPr lang="ar-SA" sz="2000" b="1"/>
              <a:t>ام الاجنحة فهى العنصر الاساسى فى المعرض وتوزع تبعا الى عدة اعتبارات مثل طبيعة الارض والمبانى والمسطحات الخضراء والبحيرات الطبيعية والصناعية</a:t>
            </a:r>
            <a:r>
              <a:rPr lang="ar-SA" sz="2000"/>
              <a:t> </a:t>
            </a:r>
            <a:endParaRPr lang="en-US" sz="2000"/>
          </a:p>
        </p:txBody>
      </p:sp>
      <p:sp>
        <p:nvSpPr>
          <p:cNvPr id="24581" name="WordArt 5"/>
          <p:cNvSpPr>
            <a:spLocks noChangeArrowheads="1" noChangeShapeType="1" noTextEdit="1"/>
          </p:cNvSpPr>
          <p:nvPr/>
        </p:nvSpPr>
        <p:spPr bwMode="auto">
          <a:xfrm>
            <a:off x="1763713" y="620713"/>
            <a:ext cx="4176712" cy="1314450"/>
          </a:xfrm>
          <a:prstGeom prst="rect">
            <a:avLst/>
          </a:prstGeom>
        </p:spPr>
        <p:txBody>
          <a:bodyPr wrap="none" fromWordArt="1">
            <a:prstTxWarp prst="textDoubleWave1">
              <a:avLst>
                <a:gd name="adj1" fmla="val 6500"/>
                <a:gd name="adj2" fmla="val 0"/>
              </a:avLst>
            </a:prstTxWarp>
          </a:bodyPr>
          <a:lstStyle/>
          <a:p>
            <a:pPr algn="ctr"/>
            <a:r>
              <a:rPr lang="ar-EG" sz="3600" kern="10" spc="-360">
                <a:ln w="12700">
                  <a:solidFill>
                    <a:srgbClr val="000099"/>
                  </a:solidFill>
                  <a:round/>
                  <a:headEnd/>
                  <a:tailEnd/>
                </a:ln>
                <a:solidFill>
                  <a:srgbClr val="33CCFF"/>
                </a:solidFill>
                <a:effectLst>
                  <a:outerShdw dist="125724" dir="18900000" algn="ctr" rotWithShape="0">
                    <a:srgbClr val="000099"/>
                  </a:outerShdw>
                </a:effectLst>
                <a:latin typeface="Impact"/>
              </a:rPr>
              <a:t>دراسة العلاقات الوظيفية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24581"/>
                                        </p:tgtEl>
                                        <p:attrNameLst>
                                          <p:attrName>style.visibility</p:attrName>
                                        </p:attrNameLst>
                                      </p:cBhvr>
                                      <p:to>
                                        <p:strVal val="visible"/>
                                      </p:to>
                                    </p:set>
                                    <p:anim calcmode="lin" valueType="num">
                                      <p:cBhvr>
                                        <p:cTn id="7" dur="1000" fill="hold"/>
                                        <p:tgtEl>
                                          <p:spTgt spid="24581"/>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4581"/>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4581"/>
                                        </p:tgtEl>
                                        <p:attrNameLst>
                                          <p:attrName>ppt_y</p:attrName>
                                        </p:attrNameLst>
                                      </p:cBhvr>
                                      <p:tavLst>
                                        <p:tav tm="0">
                                          <p:val>
                                            <p:strVal val="#ppt_y"/>
                                          </p:val>
                                        </p:tav>
                                        <p:tav tm="100000">
                                          <p:val>
                                            <p:strVal val="#ppt_y"/>
                                          </p:val>
                                        </p:tav>
                                      </p:tavLst>
                                    </p:anim>
                                    <p:animEffect transition="in" filter="fade">
                                      <p:cBhvr>
                                        <p:cTn id="10" dur="1000"/>
                                        <p:tgtEl>
                                          <p:spTgt spid="24581"/>
                                        </p:tgtEl>
                                      </p:cBhvr>
                                    </p:animEffect>
                                  </p:childTnLst>
                                </p:cTn>
                              </p:par>
                            </p:childTnLst>
                          </p:cTn>
                        </p:par>
                      </p:childTnLst>
                    </p:cTn>
                  </p:par>
                  <p:par>
                    <p:cTn id="11" fill="hold">
                      <p:stCondLst>
                        <p:cond delay="indefinite"/>
                      </p:stCondLst>
                      <p:childTnLst>
                        <p:par>
                          <p:cTn id="12" fill="hold">
                            <p:stCondLst>
                              <p:cond delay="0"/>
                            </p:stCondLst>
                            <p:childTnLst>
                              <p:par>
                                <p:cTn id="13" presetID="30" presetClass="entr" presetSubtype="0" fill="hold" grpId="1" nodeType="clickEffect">
                                  <p:stCondLst>
                                    <p:cond delay="0"/>
                                  </p:stCondLst>
                                  <p:childTnLst>
                                    <p:set>
                                      <p:cBhvr>
                                        <p:cTn id="14" dur="1" fill="hold">
                                          <p:stCondLst>
                                            <p:cond delay="0"/>
                                          </p:stCondLst>
                                        </p:cTn>
                                        <p:tgtEl>
                                          <p:spTgt spid="24580"/>
                                        </p:tgtEl>
                                        <p:attrNameLst>
                                          <p:attrName>style.visibility</p:attrName>
                                        </p:attrNameLst>
                                      </p:cBhvr>
                                      <p:to>
                                        <p:strVal val="visible"/>
                                      </p:to>
                                    </p:set>
                                    <p:animEffect transition="in" filter="fade">
                                      <p:cBhvr>
                                        <p:cTn id="15" dur="800" decel="100000"/>
                                        <p:tgtEl>
                                          <p:spTgt spid="24580"/>
                                        </p:tgtEl>
                                      </p:cBhvr>
                                    </p:animEffect>
                                    <p:anim calcmode="lin" valueType="num">
                                      <p:cBhvr>
                                        <p:cTn id="16" dur="800" decel="100000" fill="hold"/>
                                        <p:tgtEl>
                                          <p:spTgt spid="24580"/>
                                        </p:tgtEl>
                                        <p:attrNameLst>
                                          <p:attrName>style.rotation</p:attrName>
                                        </p:attrNameLst>
                                      </p:cBhvr>
                                      <p:tavLst>
                                        <p:tav tm="0">
                                          <p:val>
                                            <p:fltVal val="-90"/>
                                          </p:val>
                                        </p:tav>
                                        <p:tav tm="100000">
                                          <p:val>
                                            <p:fltVal val="0"/>
                                          </p:val>
                                        </p:tav>
                                      </p:tavLst>
                                    </p:anim>
                                    <p:anim calcmode="lin" valueType="num">
                                      <p:cBhvr>
                                        <p:cTn id="17" dur="800" decel="100000" fill="hold"/>
                                        <p:tgtEl>
                                          <p:spTgt spid="24580"/>
                                        </p:tgtEl>
                                        <p:attrNameLst>
                                          <p:attrName>ppt_x</p:attrName>
                                        </p:attrNameLst>
                                      </p:cBhvr>
                                      <p:tavLst>
                                        <p:tav tm="0">
                                          <p:val>
                                            <p:strVal val="#ppt_x+0.4"/>
                                          </p:val>
                                        </p:tav>
                                        <p:tav tm="100000">
                                          <p:val>
                                            <p:strVal val="#ppt_x-0.05"/>
                                          </p:val>
                                        </p:tav>
                                      </p:tavLst>
                                    </p:anim>
                                    <p:anim calcmode="lin" valueType="num">
                                      <p:cBhvr>
                                        <p:cTn id="18" dur="800" decel="100000" fill="hold"/>
                                        <p:tgtEl>
                                          <p:spTgt spid="24580"/>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24580"/>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24580"/>
                                        </p:tgtEl>
                                        <p:attrNameLst>
                                          <p:attrName>ppt_y</p:attrName>
                                        </p:attrNameLst>
                                      </p:cBhvr>
                                      <p:tavLst>
                                        <p:tav tm="0">
                                          <p:val>
                                            <p:strVal val="#ppt_y+0.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xit" presetSubtype="32" fill="hold" grpId="0" nodeType="clickEffect">
                                  <p:stCondLst>
                                    <p:cond delay="0"/>
                                  </p:stCondLst>
                                  <p:childTnLst>
                                    <p:anim calcmode="lin" valueType="num">
                                      <p:cBhvr>
                                        <p:cTn id="24" dur="500"/>
                                        <p:tgtEl>
                                          <p:spTgt spid="24580"/>
                                        </p:tgtEl>
                                        <p:attrNameLst>
                                          <p:attrName>ppt_w</p:attrName>
                                        </p:attrNameLst>
                                      </p:cBhvr>
                                      <p:tavLst>
                                        <p:tav tm="0">
                                          <p:val>
                                            <p:strVal val="ppt_w"/>
                                          </p:val>
                                        </p:tav>
                                        <p:tav tm="100000">
                                          <p:val>
                                            <p:fltVal val="0"/>
                                          </p:val>
                                        </p:tav>
                                      </p:tavLst>
                                    </p:anim>
                                    <p:anim calcmode="lin" valueType="num">
                                      <p:cBhvr>
                                        <p:cTn id="25" dur="500"/>
                                        <p:tgtEl>
                                          <p:spTgt spid="24580"/>
                                        </p:tgtEl>
                                        <p:attrNameLst>
                                          <p:attrName>ppt_h</p:attrName>
                                        </p:attrNameLst>
                                      </p:cBhvr>
                                      <p:tavLst>
                                        <p:tav tm="0">
                                          <p:val>
                                            <p:strVal val="ppt_h"/>
                                          </p:val>
                                        </p:tav>
                                        <p:tav tm="100000">
                                          <p:val>
                                            <p:fltVal val="0"/>
                                          </p:val>
                                        </p:tav>
                                      </p:tavLst>
                                    </p:anim>
                                    <p:set>
                                      <p:cBhvr>
                                        <p:cTn id="26" dur="1" fill="hold">
                                          <p:stCondLst>
                                            <p:cond delay="499"/>
                                          </p:stCondLst>
                                        </p:cTn>
                                        <p:tgtEl>
                                          <p:spTgt spid="24580"/>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37" presetClass="exit" presetSubtype="0" fill="hold" grpId="1" nodeType="clickEffect">
                                  <p:stCondLst>
                                    <p:cond delay="0"/>
                                  </p:stCondLst>
                                  <p:childTnLst>
                                    <p:animEffect transition="out" filter="fade">
                                      <p:cBhvr>
                                        <p:cTn id="30" dur="1000"/>
                                        <p:tgtEl>
                                          <p:spTgt spid="24581"/>
                                        </p:tgtEl>
                                      </p:cBhvr>
                                    </p:animEffect>
                                    <p:anim calcmode="lin" valueType="num">
                                      <p:cBhvr>
                                        <p:cTn id="31" dur="1000"/>
                                        <p:tgtEl>
                                          <p:spTgt spid="24581"/>
                                        </p:tgtEl>
                                        <p:attrNameLst>
                                          <p:attrName>ppt_x</p:attrName>
                                        </p:attrNameLst>
                                      </p:cBhvr>
                                      <p:tavLst>
                                        <p:tav tm="0">
                                          <p:val>
                                            <p:strVal val="ppt_x"/>
                                          </p:val>
                                        </p:tav>
                                        <p:tav tm="100000">
                                          <p:val>
                                            <p:strVal val="ppt_x"/>
                                          </p:val>
                                        </p:tav>
                                      </p:tavLst>
                                    </p:anim>
                                    <p:anim calcmode="lin" valueType="num">
                                      <p:cBhvr>
                                        <p:cTn id="32" dur="100" decel="100000"/>
                                        <p:tgtEl>
                                          <p:spTgt spid="24581"/>
                                        </p:tgtEl>
                                        <p:attrNameLst>
                                          <p:attrName>ppt_y</p:attrName>
                                        </p:attrNameLst>
                                      </p:cBhvr>
                                      <p:tavLst>
                                        <p:tav tm="0">
                                          <p:val>
                                            <p:strVal val="ppt_y"/>
                                          </p:val>
                                        </p:tav>
                                        <p:tav tm="100000">
                                          <p:val>
                                            <p:strVal val="ppt_y-.03"/>
                                          </p:val>
                                        </p:tav>
                                      </p:tavLst>
                                    </p:anim>
                                    <p:anim calcmode="lin" valueType="num">
                                      <p:cBhvr>
                                        <p:cTn id="33" dur="900" accel="100000">
                                          <p:stCondLst>
                                            <p:cond delay="100"/>
                                          </p:stCondLst>
                                        </p:cTn>
                                        <p:tgtEl>
                                          <p:spTgt spid="24581"/>
                                        </p:tgtEl>
                                        <p:attrNameLst>
                                          <p:attrName>ppt_y</p:attrName>
                                        </p:attrNameLst>
                                      </p:cBhvr>
                                      <p:tavLst>
                                        <p:tav tm="0">
                                          <p:val>
                                            <p:strVal val="ppt_y"/>
                                          </p:val>
                                        </p:tav>
                                        <p:tav tm="100000">
                                          <p:val>
                                            <p:strVal val="ppt_y+1"/>
                                          </p:val>
                                        </p:tav>
                                      </p:tavLst>
                                    </p:anim>
                                    <p:set>
                                      <p:cBhvr>
                                        <p:cTn id="34" dur="1" fill="hold">
                                          <p:stCondLst>
                                            <p:cond delay="999"/>
                                          </p:stCondLst>
                                        </p:cTn>
                                        <p:tgtEl>
                                          <p:spTgt spid="2458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p:bldP spid="24580" grpId="1"/>
      <p:bldP spid="24581" grpId="0" animBg="1"/>
      <p:bldP spid="24581"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 Box 4"/>
          <p:cNvSpPr txBox="1">
            <a:spLocks noChangeArrowheads="1"/>
          </p:cNvSpPr>
          <p:nvPr/>
        </p:nvSpPr>
        <p:spPr bwMode="auto">
          <a:xfrm>
            <a:off x="684213" y="2060575"/>
            <a:ext cx="5545137" cy="3378200"/>
          </a:xfrm>
          <a:prstGeom prst="rect">
            <a:avLst/>
          </a:prstGeom>
          <a:noFill/>
          <a:ln w="9525">
            <a:noFill/>
            <a:miter lim="800000"/>
            <a:headEnd/>
            <a:tailEnd/>
          </a:ln>
          <a:effectLst/>
        </p:spPr>
        <p:txBody>
          <a:bodyPr>
            <a:spAutoFit/>
          </a:bodyPr>
          <a:lstStyle/>
          <a:p>
            <a:pPr>
              <a:spcBef>
                <a:spcPct val="50000"/>
              </a:spcBef>
            </a:pPr>
            <a:r>
              <a:rPr lang="en-US" sz="2400" b="1" i="1"/>
              <a:t/>
            </a:r>
            <a:br>
              <a:rPr lang="en-US" sz="2400" b="1" i="1"/>
            </a:br>
            <a:r>
              <a:rPr lang="ar-SA" sz="2400" b="1" i="1"/>
              <a:t>دراسة وسائل المواصلاات الداخلية تنقسم السرعة فى وسائل المواصلاات الداخليه الى</a:t>
            </a:r>
            <a:r>
              <a:rPr lang="en-US" sz="2400" b="1" i="1"/>
              <a:t> </a:t>
            </a:r>
            <a:br>
              <a:rPr lang="en-US" sz="2400" b="1" i="1"/>
            </a:br>
            <a:r>
              <a:rPr lang="en-US" sz="2400" b="1" i="1">
                <a:solidFill>
                  <a:srgbClr val="6699FF"/>
                </a:solidFill>
              </a:rPr>
              <a:t>1- </a:t>
            </a:r>
            <a:r>
              <a:rPr lang="ar-SA" sz="2400" b="1" i="1"/>
              <a:t>السرعه البطيئه التى تهدف الى اعطاء الفكرة القريبه عن المعرض وتتكون من عربات صغيرة معلقة او مممرات متحركه</a:t>
            </a:r>
            <a:r>
              <a:rPr lang="en-US" sz="2400" b="1" i="1"/>
              <a:t> </a:t>
            </a:r>
            <a:br>
              <a:rPr lang="en-US" sz="2400" b="1" i="1"/>
            </a:br>
            <a:r>
              <a:rPr lang="en-US" sz="2400" b="1" i="1">
                <a:solidFill>
                  <a:srgbClr val="6699FF"/>
                </a:solidFill>
              </a:rPr>
              <a:t>2- </a:t>
            </a:r>
            <a:r>
              <a:rPr lang="ar-SA" sz="2400" b="1" i="1"/>
              <a:t>السرعة السريعه تعطى فكره عن الموقع وتكون بواسطة قطار كهربى سريع ويتوقف هذا الدرج فى السرعه على حجم المعرض ونوعيته </a:t>
            </a:r>
            <a:endParaRPr lang="en-US" sz="2400" b="1" i="1"/>
          </a:p>
        </p:txBody>
      </p:sp>
      <p:sp>
        <p:nvSpPr>
          <p:cNvPr id="26629" name="WordArt 5"/>
          <p:cNvSpPr>
            <a:spLocks noChangeArrowheads="1" noChangeShapeType="1" noTextEdit="1"/>
          </p:cNvSpPr>
          <p:nvPr/>
        </p:nvSpPr>
        <p:spPr bwMode="auto">
          <a:xfrm>
            <a:off x="1116013" y="765175"/>
            <a:ext cx="4678362" cy="657225"/>
          </a:xfrm>
          <a:prstGeom prst="rect">
            <a:avLst/>
          </a:prstGeom>
        </p:spPr>
        <p:txBody>
          <a:bodyPr wrap="none" fromWordArt="1">
            <a:prstTxWarp prst="textDoubleWave1">
              <a:avLst>
                <a:gd name="adj1" fmla="val 6500"/>
                <a:gd name="adj2" fmla="val 0"/>
              </a:avLst>
            </a:prstTxWarp>
          </a:bodyPr>
          <a:lstStyle/>
          <a:p>
            <a:pPr algn="ctr"/>
            <a:r>
              <a:rPr lang="ar-EG" sz="3600" kern="10" spc="-360">
                <a:ln w="12700">
                  <a:solidFill>
                    <a:srgbClr val="000099"/>
                  </a:solidFill>
                  <a:round/>
                  <a:headEnd/>
                  <a:tailEnd/>
                </a:ln>
                <a:solidFill>
                  <a:srgbClr val="33CCFF"/>
                </a:solidFill>
                <a:effectLst>
                  <a:outerShdw dist="125724" dir="18900000" algn="ctr" rotWithShape="0">
                    <a:srgbClr val="000099"/>
                  </a:outerShdw>
                </a:effectLst>
                <a:latin typeface="Impact"/>
              </a:rPr>
              <a:t>دراسة وسائل المواصلاات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6629"/>
                                        </p:tgtEl>
                                        <p:attrNameLst>
                                          <p:attrName>style.visibility</p:attrName>
                                        </p:attrNameLst>
                                      </p:cBhvr>
                                      <p:to>
                                        <p:strVal val="visible"/>
                                      </p:to>
                                    </p:set>
                                    <p:anim calcmode="lin" valueType="num">
                                      <p:cBhvr>
                                        <p:cTn id="7" dur="1000" fill="hold"/>
                                        <p:tgtEl>
                                          <p:spTgt spid="26629"/>
                                        </p:tgtEl>
                                        <p:attrNameLst>
                                          <p:attrName>ppt_w</p:attrName>
                                        </p:attrNameLst>
                                      </p:cBhvr>
                                      <p:tavLst>
                                        <p:tav tm="0">
                                          <p:val>
                                            <p:fltVal val="0"/>
                                          </p:val>
                                        </p:tav>
                                        <p:tav tm="100000">
                                          <p:val>
                                            <p:strVal val="#ppt_w"/>
                                          </p:val>
                                        </p:tav>
                                      </p:tavLst>
                                    </p:anim>
                                    <p:anim calcmode="lin" valueType="num">
                                      <p:cBhvr>
                                        <p:cTn id="8" dur="1000" fill="hold"/>
                                        <p:tgtEl>
                                          <p:spTgt spid="26629"/>
                                        </p:tgtEl>
                                        <p:attrNameLst>
                                          <p:attrName>ppt_h</p:attrName>
                                        </p:attrNameLst>
                                      </p:cBhvr>
                                      <p:tavLst>
                                        <p:tav tm="0">
                                          <p:val>
                                            <p:fltVal val="0"/>
                                          </p:val>
                                        </p:tav>
                                        <p:tav tm="100000">
                                          <p:val>
                                            <p:strVal val="#ppt_h"/>
                                          </p:val>
                                        </p:tav>
                                      </p:tavLst>
                                    </p:anim>
                                    <p:anim calcmode="lin" valueType="num">
                                      <p:cBhvr>
                                        <p:cTn id="9" dur="1000" fill="hold"/>
                                        <p:tgtEl>
                                          <p:spTgt spid="26629"/>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662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26628"/>
                                        </p:tgtEl>
                                        <p:attrNameLst>
                                          <p:attrName>style.visibility</p:attrName>
                                        </p:attrNameLst>
                                      </p:cBhvr>
                                      <p:to>
                                        <p:strVal val="visible"/>
                                      </p:to>
                                    </p:set>
                                    <p:anim calcmode="lin" valueType="num">
                                      <p:cBhvr>
                                        <p:cTn id="15" dur="1000" fill="hold"/>
                                        <p:tgtEl>
                                          <p:spTgt spid="26628"/>
                                        </p:tgtEl>
                                        <p:attrNameLst>
                                          <p:attrName>ppt_w</p:attrName>
                                        </p:attrNameLst>
                                      </p:cBhvr>
                                      <p:tavLst>
                                        <p:tav tm="0">
                                          <p:val>
                                            <p:fltVal val="0"/>
                                          </p:val>
                                        </p:tav>
                                        <p:tav tm="100000">
                                          <p:val>
                                            <p:strVal val="#ppt_w"/>
                                          </p:val>
                                        </p:tav>
                                      </p:tavLst>
                                    </p:anim>
                                    <p:anim calcmode="lin" valueType="num">
                                      <p:cBhvr>
                                        <p:cTn id="16" dur="1000" fill="hold"/>
                                        <p:tgtEl>
                                          <p:spTgt spid="26628"/>
                                        </p:tgtEl>
                                        <p:attrNameLst>
                                          <p:attrName>ppt_h</p:attrName>
                                        </p:attrNameLst>
                                      </p:cBhvr>
                                      <p:tavLst>
                                        <p:tav tm="0">
                                          <p:val>
                                            <p:fltVal val="0"/>
                                          </p:val>
                                        </p:tav>
                                        <p:tav tm="100000">
                                          <p:val>
                                            <p:strVal val="#ppt_h"/>
                                          </p:val>
                                        </p:tav>
                                      </p:tavLst>
                                    </p:anim>
                                    <p:anim calcmode="lin" valueType="num">
                                      <p:cBhvr>
                                        <p:cTn id="17" dur="1000" fill="hold"/>
                                        <p:tgtEl>
                                          <p:spTgt spid="26628"/>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2662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xit" presetSubtype="0" fill="hold" grpId="1" nodeType="clickEffect">
                                  <p:stCondLst>
                                    <p:cond delay="0"/>
                                  </p:stCondLst>
                                  <p:childTnLst>
                                    <p:animEffect transition="out" filter="fade">
                                      <p:cBhvr>
                                        <p:cTn id="22" dur="1000"/>
                                        <p:tgtEl>
                                          <p:spTgt spid="26628"/>
                                        </p:tgtEl>
                                      </p:cBhvr>
                                    </p:animEffect>
                                    <p:anim calcmode="lin" valueType="num">
                                      <p:cBhvr>
                                        <p:cTn id="23" dur="1000"/>
                                        <p:tgtEl>
                                          <p:spTgt spid="26628"/>
                                        </p:tgtEl>
                                        <p:attrNameLst>
                                          <p:attrName>ppt_x</p:attrName>
                                        </p:attrNameLst>
                                      </p:cBhvr>
                                      <p:tavLst>
                                        <p:tav tm="0">
                                          <p:val>
                                            <p:strVal val="ppt_x"/>
                                          </p:val>
                                        </p:tav>
                                        <p:tav tm="100000">
                                          <p:val>
                                            <p:strVal val="ppt_x"/>
                                          </p:val>
                                        </p:tav>
                                      </p:tavLst>
                                    </p:anim>
                                    <p:anim calcmode="lin" valueType="num">
                                      <p:cBhvr>
                                        <p:cTn id="24" dur="100" decel="100000"/>
                                        <p:tgtEl>
                                          <p:spTgt spid="26628"/>
                                        </p:tgtEl>
                                        <p:attrNameLst>
                                          <p:attrName>ppt_y</p:attrName>
                                        </p:attrNameLst>
                                      </p:cBhvr>
                                      <p:tavLst>
                                        <p:tav tm="0">
                                          <p:val>
                                            <p:strVal val="ppt_y"/>
                                          </p:val>
                                        </p:tav>
                                        <p:tav tm="100000">
                                          <p:val>
                                            <p:strVal val="ppt_y-.03"/>
                                          </p:val>
                                        </p:tav>
                                      </p:tavLst>
                                    </p:anim>
                                    <p:anim calcmode="lin" valueType="num">
                                      <p:cBhvr>
                                        <p:cTn id="25" dur="900" accel="100000">
                                          <p:stCondLst>
                                            <p:cond delay="100"/>
                                          </p:stCondLst>
                                        </p:cTn>
                                        <p:tgtEl>
                                          <p:spTgt spid="26628"/>
                                        </p:tgtEl>
                                        <p:attrNameLst>
                                          <p:attrName>ppt_y</p:attrName>
                                        </p:attrNameLst>
                                      </p:cBhvr>
                                      <p:tavLst>
                                        <p:tav tm="0">
                                          <p:val>
                                            <p:strVal val="ppt_y"/>
                                          </p:val>
                                        </p:tav>
                                        <p:tav tm="100000">
                                          <p:val>
                                            <p:strVal val="ppt_y+1"/>
                                          </p:val>
                                        </p:tav>
                                      </p:tavLst>
                                    </p:anim>
                                    <p:set>
                                      <p:cBhvr>
                                        <p:cTn id="26" dur="1" fill="hold">
                                          <p:stCondLst>
                                            <p:cond delay="999"/>
                                          </p:stCondLst>
                                        </p:cTn>
                                        <p:tgtEl>
                                          <p:spTgt spid="26628"/>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37" presetClass="exit" presetSubtype="0" fill="hold" grpId="1" nodeType="clickEffect">
                                  <p:stCondLst>
                                    <p:cond delay="0"/>
                                  </p:stCondLst>
                                  <p:childTnLst>
                                    <p:animEffect transition="out" filter="fade">
                                      <p:cBhvr>
                                        <p:cTn id="30" dur="1000"/>
                                        <p:tgtEl>
                                          <p:spTgt spid="26629"/>
                                        </p:tgtEl>
                                      </p:cBhvr>
                                    </p:animEffect>
                                    <p:anim calcmode="lin" valueType="num">
                                      <p:cBhvr>
                                        <p:cTn id="31" dur="1000"/>
                                        <p:tgtEl>
                                          <p:spTgt spid="26629"/>
                                        </p:tgtEl>
                                        <p:attrNameLst>
                                          <p:attrName>ppt_x</p:attrName>
                                        </p:attrNameLst>
                                      </p:cBhvr>
                                      <p:tavLst>
                                        <p:tav tm="0">
                                          <p:val>
                                            <p:strVal val="ppt_x"/>
                                          </p:val>
                                        </p:tav>
                                        <p:tav tm="100000">
                                          <p:val>
                                            <p:strVal val="ppt_x"/>
                                          </p:val>
                                        </p:tav>
                                      </p:tavLst>
                                    </p:anim>
                                    <p:anim calcmode="lin" valueType="num">
                                      <p:cBhvr>
                                        <p:cTn id="32" dur="100" decel="100000"/>
                                        <p:tgtEl>
                                          <p:spTgt spid="26629"/>
                                        </p:tgtEl>
                                        <p:attrNameLst>
                                          <p:attrName>ppt_y</p:attrName>
                                        </p:attrNameLst>
                                      </p:cBhvr>
                                      <p:tavLst>
                                        <p:tav tm="0">
                                          <p:val>
                                            <p:strVal val="ppt_y"/>
                                          </p:val>
                                        </p:tav>
                                        <p:tav tm="100000">
                                          <p:val>
                                            <p:strVal val="ppt_y-.03"/>
                                          </p:val>
                                        </p:tav>
                                      </p:tavLst>
                                    </p:anim>
                                    <p:anim calcmode="lin" valueType="num">
                                      <p:cBhvr>
                                        <p:cTn id="33" dur="900" accel="100000">
                                          <p:stCondLst>
                                            <p:cond delay="100"/>
                                          </p:stCondLst>
                                        </p:cTn>
                                        <p:tgtEl>
                                          <p:spTgt spid="26629"/>
                                        </p:tgtEl>
                                        <p:attrNameLst>
                                          <p:attrName>ppt_y</p:attrName>
                                        </p:attrNameLst>
                                      </p:cBhvr>
                                      <p:tavLst>
                                        <p:tav tm="0">
                                          <p:val>
                                            <p:strVal val="ppt_y"/>
                                          </p:val>
                                        </p:tav>
                                        <p:tav tm="100000">
                                          <p:val>
                                            <p:strVal val="ppt_y+1"/>
                                          </p:val>
                                        </p:tav>
                                      </p:tavLst>
                                    </p:anim>
                                    <p:set>
                                      <p:cBhvr>
                                        <p:cTn id="34" dur="1" fill="hold">
                                          <p:stCondLst>
                                            <p:cond delay="999"/>
                                          </p:stCondLst>
                                        </p:cTn>
                                        <p:tgtEl>
                                          <p:spTgt spid="266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p:bldP spid="26628" grpId="1"/>
      <p:bldP spid="26629" grpId="0" animBg="1"/>
      <p:bldP spid="26629"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Text Box 4"/>
          <p:cNvSpPr txBox="1">
            <a:spLocks noChangeArrowheads="1"/>
          </p:cNvSpPr>
          <p:nvPr/>
        </p:nvSpPr>
        <p:spPr bwMode="auto">
          <a:xfrm>
            <a:off x="1331913" y="2060575"/>
            <a:ext cx="5111750" cy="3925888"/>
          </a:xfrm>
          <a:prstGeom prst="rect">
            <a:avLst/>
          </a:prstGeom>
          <a:noFill/>
          <a:ln w="9525">
            <a:noFill/>
            <a:miter lim="800000"/>
            <a:headEnd/>
            <a:tailEnd/>
          </a:ln>
          <a:effectLst/>
        </p:spPr>
        <p:txBody>
          <a:bodyPr>
            <a:spAutoFit/>
          </a:bodyPr>
          <a:lstStyle/>
          <a:p>
            <a:pPr>
              <a:spcBef>
                <a:spcPct val="50000"/>
              </a:spcBef>
            </a:pPr>
            <a:r>
              <a:rPr lang="en-US" sz="2400" b="1"/>
              <a:t/>
            </a:r>
            <a:br>
              <a:rPr lang="en-US" sz="2400" b="1"/>
            </a:br>
            <a:r>
              <a:rPr lang="ar-SA" sz="2400" b="1"/>
              <a:t>تتطلب هذة الدراسة ما يلى</a:t>
            </a:r>
            <a:r>
              <a:rPr lang="en-US" sz="2400" b="1"/>
              <a:t> </a:t>
            </a:r>
            <a:br>
              <a:rPr lang="en-US" sz="2400" b="1"/>
            </a:br>
            <a:r>
              <a:rPr lang="en-US" sz="2400" b="1">
                <a:solidFill>
                  <a:srgbClr val="6699FF"/>
                </a:solidFill>
              </a:rPr>
              <a:t>1-</a:t>
            </a:r>
            <a:r>
              <a:rPr lang="en-US" sz="2400" b="1"/>
              <a:t> </a:t>
            </a:r>
            <a:r>
              <a:rPr lang="ar-SA" sz="2400" b="1"/>
              <a:t>معالجة الموقع</a:t>
            </a:r>
          </a:p>
          <a:p>
            <a:pPr>
              <a:spcBef>
                <a:spcPct val="50000"/>
              </a:spcBef>
            </a:pPr>
            <a:r>
              <a:rPr lang="ar-SA" sz="2400" b="1"/>
              <a:t>اما ان يكون الاتجاة نحو تاكيد طبيعة الموقع والمحافظة عليه واما ان يكون الاتجاه الى القضاء على ما يؤكد هذا الطابع او تعديله</a:t>
            </a:r>
            <a:r>
              <a:rPr lang="en-US" sz="2400" b="1"/>
              <a:t> </a:t>
            </a:r>
            <a:br>
              <a:rPr lang="en-US" sz="2400" b="1"/>
            </a:br>
            <a:r>
              <a:rPr lang="en-US" sz="2400" b="1">
                <a:solidFill>
                  <a:srgbClr val="6699FF"/>
                </a:solidFill>
              </a:rPr>
              <a:t>2- </a:t>
            </a:r>
            <a:r>
              <a:rPr lang="ar-SA" sz="2400" b="1"/>
              <a:t>دراسة لعلاقات البصرية بين المبانى والفراغات</a:t>
            </a:r>
            <a:r>
              <a:rPr lang="en-US" sz="2400" b="1"/>
              <a:t/>
            </a:r>
            <a:br>
              <a:rPr lang="en-US" sz="2400" b="1"/>
            </a:br>
            <a:r>
              <a:rPr lang="en-US" sz="2400" b="1">
                <a:solidFill>
                  <a:srgbClr val="6699FF"/>
                </a:solidFill>
              </a:rPr>
              <a:t>3-</a:t>
            </a:r>
            <a:r>
              <a:rPr lang="ar-SA" sz="2400" b="1"/>
              <a:t>اساس الموقع</a:t>
            </a:r>
            <a:r>
              <a:rPr lang="en-US" sz="2400" b="1"/>
              <a:t> </a:t>
            </a:r>
            <a:br>
              <a:rPr lang="en-US" sz="2400" b="1"/>
            </a:br>
            <a:endParaRPr lang="en-US" sz="2400" b="1"/>
          </a:p>
        </p:txBody>
      </p:sp>
      <p:sp>
        <p:nvSpPr>
          <p:cNvPr id="27653" name="WordArt 5"/>
          <p:cNvSpPr>
            <a:spLocks noChangeArrowheads="1" noChangeShapeType="1" noTextEdit="1"/>
          </p:cNvSpPr>
          <p:nvPr/>
        </p:nvSpPr>
        <p:spPr bwMode="auto">
          <a:xfrm>
            <a:off x="1258888" y="476250"/>
            <a:ext cx="4552950" cy="1089025"/>
          </a:xfrm>
          <a:prstGeom prst="rect">
            <a:avLst/>
          </a:prstGeom>
        </p:spPr>
        <p:txBody>
          <a:bodyPr wrap="none" fromWordArt="1">
            <a:prstTxWarp prst="textDoubleWave1">
              <a:avLst>
                <a:gd name="adj1" fmla="val 6500"/>
                <a:gd name="adj2" fmla="val 0"/>
              </a:avLst>
            </a:prstTxWarp>
          </a:bodyPr>
          <a:lstStyle/>
          <a:p>
            <a:pPr algn="ctr"/>
            <a:r>
              <a:rPr lang="ar-EG" sz="3600" kern="10" spc="-360">
                <a:ln w="12700">
                  <a:solidFill>
                    <a:srgbClr val="000099"/>
                  </a:solidFill>
                  <a:round/>
                  <a:headEnd/>
                  <a:tailEnd/>
                </a:ln>
                <a:solidFill>
                  <a:srgbClr val="33CCFF"/>
                </a:solidFill>
                <a:effectLst>
                  <a:outerShdw dist="125724" dir="18900000" algn="ctr" rotWithShape="0">
                    <a:srgbClr val="000099"/>
                  </a:outerShdw>
                </a:effectLst>
                <a:latin typeface="Impact"/>
              </a:rPr>
              <a:t>دراسة التشكيل البصرى للموقع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7653"/>
                                        </p:tgtEl>
                                        <p:attrNameLst>
                                          <p:attrName>style.visibility</p:attrName>
                                        </p:attrNameLst>
                                      </p:cBhvr>
                                      <p:to>
                                        <p:strVal val="visible"/>
                                      </p:to>
                                    </p:set>
                                    <p:animEffect transition="in" filter="fade">
                                      <p:cBhvr>
                                        <p:cTn id="7" dur="800" decel="100000"/>
                                        <p:tgtEl>
                                          <p:spTgt spid="27653"/>
                                        </p:tgtEl>
                                      </p:cBhvr>
                                    </p:animEffect>
                                    <p:anim calcmode="lin" valueType="num">
                                      <p:cBhvr>
                                        <p:cTn id="8" dur="800" decel="100000" fill="hold"/>
                                        <p:tgtEl>
                                          <p:spTgt spid="27653"/>
                                        </p:tgtEl>
                                        <p:attrNameLst>
                                          <p:attrName>style.rotation</p:attrName>
                                        </p:attrNameLst>
                                      </p:cBhvr>
                                      <p:tavLst>
                                        <p:tav tm="0">
                                          <p:val>
                                            <p:fltVal val="-90"/>
                                          </p:val>
                                        </p:tav>
                                        <p:tav tm="100000">
                                          <p:val>
                                            <p:fltVal val="0"/>
                                          </p:val>
                                        </p:tav>
                                      </p:tavLst>
                                    </p:anim>
                                    <p:anim calcmode="lin" valueType="num">
                                      <p:cBhvr>
                                        <p:cTn id="9" dur="800" decel="100000" fill="hold"/>
                                        <p:tgtEl>
                                          <p:spTgt spid="27653"/>
                                        </p:tgtEl>
                                        <p:attrNameLst>
                                          <p:attrName>ppt_x</p:attrName>
                                        </p:attrNameLst>
                                      </p:cBhvr>
                                      <p:tavLst>
                                        <p:tav tm="0">
                                          <p:val>
                                            <p:strVal val="#ppt_x+0.4"/>
                                          </p:val>
                                        </p:tav>
                                        <p:tav tm="100000">
                                          <p:val>
                                            <p:strVal val="#ppt_x-0.05"/>
                                          </p:val>
                                        </p:tav>
                                      </p:tavLst>
                                    </p:anim>
                                    <p:anim calcmode="lin" valueType="num">
                                      <p:cBhvr>
                                        <p:cTn id="10" dur="800" decel="100000" fill="hold"/>
                                        <p:tgtEl>
                                          <p:spTgt spid="2765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765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7653"/>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27652"/>
                                        </p:tgtEl>
                                        <p:attrNameLst>
                                          <p:attrName>style.visibility</p:attrName>
                                        </p:attrNameLst>
                                      </p:cBhvr>
                                      <p:to>
                                        <p:strVal val="visible"/>
                                      </p:to>
                                    </p:set>
                                    <p:animEffect transition="in" filter="fade">
                                      <p:cBhvr>
                                        <p:cTn id="17" dur="800" decel="100000"/>
                                        <p:tgtEl>
                                          <p:spTgt spid="27652"/>
                                        </p:tgtEl>
                                      </p:cBhvr>
                                    </p:animEffect>
                                    <p:anim calcmode="lin" valueType="num">
                                      <p:cBhvr>
                                        <p:cTn id="18" dur="800" decel="100000" fill="hold"/>
                                        <p:tgtEl>
                                          <p:spTgt spid="27652"/>
                                        </p:tgtEl>
                                        <p:attrNameLst>
                                          <p:attrName>style.rotation</p:attrName>
                                        </p:attrNameLst>
                                      </p:cBhvr>
                                      <p:tavLst>
                                        <p:tav tm="0">
                                          <p:val>
                                            <p:fltVal val="-90"/>
                                          </p:val>
                                        </p:tav>
                                        <p:tav tm="100000">
                                          <p:val>
                                            <p:fltVal val="0"/>
                                          </p:val>
                                        </p:tav>
                                      </p:tavLst>
                                    </p:anim>
                                    <p:anim calcmode="lin" valueType="num">
                                      <p:cBhvr>
                                        <p:cTn id="19" dur="800" decel="100000" fill="hold"/>
                                        <p:tgtEl>
                                          <p:spTgt spid="27652"/>
                                        </p:tgtEl>
                                        <p:attrNameLst>
                                          <p:attrName>ppt_x</p:attrName>
                                        </p:attrNameLst>
                                      </p:cBhvr>
                                      <p:tavLst>
                                        <p:tav tm="0">
                                          <p:val>
                                            <p:strVal val="#ppt_x+0.4"/>
                                          </p:val>
                                        </p:tav>
                                        <p:tav tm="100000">
                                          <p:val>
                                            <p:strVal val="#ppt_x-0.05"/>
                                          </p:val>
                                        </p:tav>
                                      </p:tavLst>
                                    </p:anim>
                                    <p:anim calcmode="lin" valueType="num">
                                      <p:cBhvr>
                                        <p:cTn id="20" dur="800" decel="100000" fill="hold"/>
                                        <p:tgtEl>
                                          <p:spTgt spid="27652"/>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27652"/>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27652"/>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xit" presetSubtype="4" fill="hold" grpId="1" nodeType="clickEffect">
                                  <p:stCondLst>
                                    <p:cond delay="0"/>
                                  </p:stCondLst>
                                  <p:childTnLst>
                                    <p:anim calcmode="lin" valueType="num">
                                      <p:cBhvr additive="base">
                                        <p:cTn id="26" dur="500"/>
                                        <p:tgtEl>
                                          <p:spTgt spid="27652"/>
                                        </p:tgtEl>
                                        <p:attrNameLst>
                                          <p:attrName>ppt_x</p:attrName>
                                        </p:attrNameLst>
                                      </p:cBhvr>
                                      <p:tavLst>
                                        <p:tav tm="0">
                                          <p:val>
                                            <p:strVal val="ppt_x"/>
                                          </p:val>
                                        </p:tav>
                                        <p:tav tm="100000">
                                          <p:val>
                                            <p:strVal val="ppt_x"/>
                                          </p:val>
                                        </p:tav>
                                      </p:tavLst>
                                    </p:anim>
                                    <p:anim calcmode="lin" valueType="num">
                                      <p:cBhvr additive="base">
                                        <p:cTn id="27" dur="500"/>
                                        <p:tgtEl>
                                          <p:spTgt spid="27652"/>
                                        </p:tgtEl>
                                        <p:attrNameLst>
                                          <p:attrName>ppt_y</p:attrName>
                                        </p:attrNameLst>
                                      </p:cBhvr>
                                      <p:tavLst>
                                        <p:tav tm="0">
                                          <p:val>
                                            <p:strVal val="ppt_y"/>
                                          </p:val>
                                        </p:tav>
                                        <p:tav tm="100000">
                                          <p:val>
                                            <p:strVal val="1+ppt_h/2"/>
                                          </p:val>
                                        </p:tav>
                                      </p:tavLst>
                                    </p:anim>
                                    <p:set>
                                      <p:cBhvr>
                                        <p:cTn id="28" dur="1" fill="hold">
                                          <p:stCondLst>
                                            <p:cond delay="499"/>
                                          </p:stCondLst>
                                        </p:cTn>
                                        <p:tgtEl>
                                          <p:spTgt spid="27652"/>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2" presetClass="exit" presetSubtype="4" fill="hold" grpId="1" nodeType="clickEffect">
                                  <p:stCondLst>
                                    <p:cond delay="0"/>
                                  </p:stCondLst>
                                  <p:childTnLst>
                                    <p:anim calcmode="lin" valueType="num">
                                      <p:cBhvr additive="base">
                                        <p:cTn id="32" dur="500"/>
                                        <p:tgtEl>
                                          <p:spTgt spid="27653"/>
                                        </p:tgtEl>
                                        <p:attrNameLst>
                                          <p:attrName>ppt_x</p:attrName>
                                        </p:attrNameLst>
                                      </p:cBhvr>
                                      <p:tavLst>
                                        <p:tav tm="0">
                                          <p:val>
                                            <p:strVal val="ppt_x"/>
                                          </p:val>
                                        </p:tav>
                                        <p:tav tm="100000">
                                          <p:val>
                                            <p:strVal val="ppt_x"/>
                                          </p:val>
                                        </p:tav>
                                      </p:tavLst>
                                    </p:anim>
                                    <p:anim calcmode="lin" valueType="num">
                                      <p:cBhvr additive="base">
                                        <p:cTn id="33" dur="500"/>
                                        <p:tgtEl>
                                          <p:spTgt spid="27653"/>
                                        </p:tgtEl>
                                        <p:attrNameLst>
                                          <p:attrName>ppt_y</p:attrName>
                                        </p:attrNameLst>
                                      </p:cBhvr>
                                      <p:tavLst>
                                        <p:tav tm="0">
                                          <p:val>
                                            <p:strVal val="ppt_y"/>
                                          </p:val>
                                        </p:tav>
                                        <p:tav tm="100000">
                                          <p:val>
                                            <p:strVal val="1+ppt_h/2"/>
                                          </p:val>
                                        </p:tav>
                                      </p:tavLst>
                                    </p:anim>
                                    <p:set>
                                      <p:cBhvr>
                                        <p:cTn id="34" dur="1" fill="hold">
                                          <p:stCondLst>
                                            <p:cond delay="499"/>
                                          </p:stCondLst>
                                        </p:cTn>
                                        <p:tgtEl>
                                          <p:spTgt spid="276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p:bldP spid="27652" grpId="1"/>
      <p:bldP spid="27653" grpId="0" animBg="1"/>
      <p:bldP spid="27653" grpId="1" animBg="1"/>
    </p:bldLst>
  </p:timing>
</p:sld>
</file>

<file path=ppt/theme/theme1.xml><?xml version="1.0" encoding="utf-8"?>
<a:theme xmlns:a="http://schemas.openxmlformats.org/drawingml/2006/main" name="تقنية">
  <a:themeElements>
    <a:clrScheme name="تقنية">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تقنية">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تقنية">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TotalTime>
  <Words>406</Words>
  <Application>Microsoft Office PowerPoint</Application>
  <PresentationFormat>On-screen Show (4:3)</PresentationFormat>
  <Paragraphs>82</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تقنية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mohamed</dc:creator>
  <cp:lastModifiedBy>Nasser Mohamed Ibrahim</cp:lastModifiedBy>
  <cp:revision>2</cp:revision>
  <dcterms:created xsi:type="dcterms:W3CDTF">2012-02-21T22:39:33Z</dcterms:created>
  <dcterms:modified xsi:type="dcterms:W3CDTF">2013-08-30T21:15:24Z</dcterms:modified>
</cp:coreProperties>
</file>