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52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16E6-AD70-4186-8040-7FD6C8206F16}" type="datetimeFigureOut">
              <a:rPr lang="ar-SA" smtClean="0"/>
              <a:t>27/11/34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A090-9BEF-4DA2-AE8C-34BAD329E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672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16E6-AD70-4186-8040-7FD6C8206F16}" type="datetimeFigureOut">
              <a:rPr lang="ar-SA" smtClean="0"/>
              <a:t>27/11/34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A090-9BEF-4DA2-AE8C-34BAD329E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030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16E6-AD70-4186-8040-7FD6C8206F16}" type="datetimeFigureOut">
              <a:rPr lang="ar-SA" smtClean="0"/>
              <a:t>27/11/34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A090-9BEF-4DA2-AE8C-34BAD329E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851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16E6-AD70-4186-8040-7FD6C8206F16}" type="datetimeFigureOut">
              <a:rPr lang="ar-SA" smtClean="0"/>
              <a:t>27/11/34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A090-9BEF-4DA2-AE8C-34BAD329E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016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16E6-AD70-4186-8040-7FD6C8206F16}" type="datetimeFigureOut">
              <a:rPr lang="ar-SA" smtClean="0"/>
              <a:t>27/11/34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A090-9BEF-4DA2-AE8C-34BAD329E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505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16E6-AD70-4186-8040-7FD6C8206F16}" type="datetimeFigureOut">
              <a:rPr lang="ar-SA" smtClean="0"/>
              <a:t>27/11/34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A090-9BEF-4DA2-AE8C-34BAD329E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110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16E6-AD70-4186-8040-7FD6C8206F16}" type="datetimeFigureOut">
              <a:rPr lang="ar-SA" smtClean="0"/>
              <a:t>27/11/34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A090-9BEF-4DA2-AE8C-34BAD329E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619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16E6-AD70-4186-8040-7FD6C8206F16}" type="datetimeFigureOut">
              <a:rPr lang="ar-SA" smtClean="0"/>
              <a:t>27/11/34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A090-9BEF-4DA2-AE8C-34BAD329E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344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16E6-AD70-4186-8040-7FD6C8206F16}" type="datetimeFigureOut">
              <a:rPr lang="ar-SA" smtClean="0"/>
              <a:t>27/11/34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A090-9BEF-4DA2-AE8C-34BAD329E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803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16E6-AD70-4186-8040-7FD6C8206F16}" type="datetimeFigureOut">
              <a:rPr lang="ar-SA" smtClean="0"/>
              <a:t>27/11/34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A090-9BEF-4DA2-AE8C-34BAD329E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974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16E6-AD70-4186-8040-7FD6C8206F16}" type="datetimeFigureOut">
              <a:rPr lang="ar-SA" smtClean="0"/>
              <a:t>27/11/34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A090-9BEF-4DA2-AE8C-34BAD329E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266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16E6-AD70-4186-8040-7FD6C8206F16}" type="datetimeFigureOut">
              <a:rPr lang="ar-SA" smtClean="0"/>
              <a:t>27/11/34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2A090-9BEF-4DA2-AE8C-34BAD329E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1874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87624" y="2420888"/>
            <a:ext cx="6624736" cy="23042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S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طريقة دمج المراسلات</a:t>
            </a:r>
            <a:endParaRPr lang="ar-S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062745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3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/>
              <a:t>أولاً : فتح ملف الوورد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8057" y="1619672"/>
            <a:ext cx="8978439" cy="1449288"/>
          </a:xfrm>
        </p:spPr>
        <p:txBody>
          <a:bodyPr>
            <a:normAutofit/>
          </a:bodyPr>
          <a:lstStyle/>
          <a:p>
            <a:r>
              <a:rPr lang="ar-SA" dirty="0" smtClean="0"/>
              <a:t>كتابة خطاب أو شهادة لعدد من الاشخاص أو الموظفين أو الطلاب </a:t>
            </a:r>
          </a:p>
          <a:p>
            <a:r>
              <a:rPr lang="ar-SA" dirty="0" smtClean="0"/>
              <a:t>حفظ الملف واغلاقه .</a:t>
            </a:r>
          </a:p>
          <a:p>
            <a:endParaRPr lang="ar-SA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626662" y="29340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dirty="0" smtClean="0"/>
              <a:t>ثانياً : فتح ملف الإكسيل :</a:t>
            </a:r>
            <a:endParaRPr lang="ar-SA" dirty="0"/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179512" y="4048472"/>
            <a:ext cx="8856984" cy="240486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dirty="0" smtClean="0"/>
              <a:t>كتابة المتغيرات التي في الخطاب في الصف </a:t>
            </a:r>
            <a:r>
              <a:rPr lang="ar-SA" sz="2800" dirty="0"/>
              <a:t>الاول </a:t>
            </a:r>
            <a:r>
              <a:rPr lang="ar-SA" sz="2800" dirty="0" smtClean="0"/>
              <a:t>بالجدول ( الاسم – تاريخ الميلاد ... ) </a:t>
            </a:r>
            <a:r>
              <a:rPr lang="ar-SA" sz="2800" dirty="0" smtClean="0"/>
              <a:t>.</a:t>
            </a:r>
          </a:p>
          <a:p>
            <a:r>
              <a:rPr lang="ar-SA" sz="2800" dirty="0" smtClean="0"/>
              <a:t>كل صف يحتوي على بيانات موظف واحد فقط .</a:t>
            </a:r>
            <a:endParaRPr lang="ar-SA" sz="2800" dirty="0" smtClean="0"/>
          </a:p>
          <a:p>
            <a:r>
              <a:rPr lang="ar-SA" sz="2800" dirty="0" smtClean="0"/>
              <a:t>حفظ الملف مع عدم اغلاقه .</a:t>
            </a:r>
          </a:p>
          <a:p>
            <a:endParaRPr lang="ar-SA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1" t="11309" r="44643" b="68453"/>
          <a:stretch/>
        </p:blipFill>
        <p:spPr bwMode="auto">
          <a:xfrm>
            <a:off x="395536" y="3050367"/>
            <a:ext cx="946111" cy="102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7" t="32540" r="30804" b="47420"/>
          <a:stretch/>
        </p:blipFill>
        <p:spPr bwMode="auto">
          <a:xfrm>
            <a:off x="395537" y="476672"/>
            <a:ext cx="94611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2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ثالثاً </a:t>
            </a:r>
            <a:r>
              <a:rPr lang="ar-SA" dirty="0"/>
              <a:t>: </a:t>
            </a:r>
            <a:r>
              <a:rPr lang="ar-SA" dirty="0" smtClean="0"/>
              <a:t>ربط ملف الاكسيل بملف الوورد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فتح الوورد وسيكون الربط كالتالي :</a:t>
            </a:r>
          </a:p>
          <a:p>
            <a:pPr marL="0" indent="0">
              <a:buNone/>
            </a:pPr>
            <a:r>
              <a:rPr lang="ar-SA" dirty="0" smtClean="0"/>
              <a:t>1 ) من التبويب العلوي نضغط على مراسلات ( </a:t>
            </a:r>
            <a:r>
              <a:rPr lang="en-US" dirty="0" smtClean="0"/>
              <a:t>Mailings</a:t>
            </a:r>
            <a:r>
              <a:rPr lang="ar-SA" dirty="0" smtClean="0"/>
              <a:t> )</a:t>
            </a:r>
          </a:p>
          <a:p>
            <a:pPr marL="0" indent="0">
              <a:buNone/>
            </a:pPr>
            <a:r>
              <a:rPr lang="ar-SA" dirty="0" smtClean="0"/>
              <a:t>2 ) تحديد المستخدمين ( </a:t>
            </a:r>
            <a:r>
              <a:rPr lang="en-US" dirty="0" smtClean="0"/>
              <a:t>Select Recipients</a:t>
            </a:r>
            <a:r>
              <a:rPr lang="ar-SA" dirty="0" smtClean="0"/>
              <a:t> ) =&gt; استخدام قائمة موجودة ( </a:t>
            </a:r>
            <a:r>
              <a:rPr lang="en-US" dirty="0" smtClean="0"/>
              <a:t>Use an Existing List</a:t>
            </a:r>
            <a:r>
              <a:rPr lang="ar-SA" dirty="0" smtClean="0"/>
              <a:t> ) .</a:t>
            </a:r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1" t="11309" r="44643" b="68453"/>
          <a:stretch/>
        </p:blipFill>
        <p:spPr bwMode="auto">
          <a:xfrm>
            <a:off x="162731" y="500584"/>
            <a:ext cx="946111" cy="102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7" t="32540" r="30804" b="47420"/>
          <a:stretch/>
        </p:blipFill>
        <p:spPr bwMode="auto">
          <a:xfrm>
            <a:off x="539552" y="896780"/>
            <a:ext cx="569289" cy="60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-1" t="2454" r="45659" b="73407"/>
          <a:stretch/>
        </p:blipFill>
        <p:spPr bwMode="auto">
          <a:xfrm>
            <a:off x="611560" y="3932461"/>
            <a:ext cx="7848872" cy="2376264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1396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/>
          <a:lstStyle/>
          <a:p>
            <a:pPr marL="0" indent="0">
              <a:buNone/>
            </a:pPr>
            <a:r>
              <a:rPr lang="ar-SA" dirty="0" smtClean="0"/>
              <a:t>3 ) يظهر اطار الربط يسمى بـ ( تحضير مصدر البيانات ) </a:t>
            </a:r>
            <a:r>
              <a:rPr lang="en-US" dirty="0" smtClean="0"/>
              <a:t>Select Data Source</a:t>
            </a:r>
            <a:r>
              <a:rPr lang="ar-SA" dirty="0" smtClean="0"/>
              <a:t> نختار ملف الاكسيل الذي تم حفظه مسبقًا.</a:t>
            </a: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7618" t="19432" r="11015" b="19404"/>
          <a:stretch/>
        </p:blipFill>
        <p:spPr bwMode="auto">
          <a:xfrm>
            <a:off x="179512" y="1268760"/>
            <a:ext cx="8712968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18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/>
          <a:lstStyle/>
          <a:p>
            <a:pPr marL="0" indent="0">
              <a:buNone/>
            </a:pPr>
            <a:r>
              <a:rPr lang="ar-SA" dirty="0" smtClean="0"/>
              <a:t>4 ) يتم ظهور أوراق الاكسيل بعد ربطه بالوورد كالتالي :</a:t>
            </a:r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r>
              <a:rPr lang="ar-SA" dirty="0" smtClean="0"/>
              <a:t>5 ) اختيار الورقة التي يوجد بها البيانات المراد ربطها بالوورد .</a:t>
            </a: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5167" t="30273" r="25283" b="38629"/>
          <a:stretch/>
        </p:blipFill>
        <p:spPr bwMode="auto">
          <a:xfrm>
            <a:off x="539552" y="908720"/>
            <a:ext cx="8208912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805" t="29328" r="58121" b="54922"/>
          <a:stretch/>
        </p:blipFill>
        <p:spPr>
          <a:xfrm>
            <a:off x="191083" y="5534918"/>
            <a:ext cx="1080120" cy="1152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1477" t="11610" r="37449" b="71656"/>
          <a:stretch/>
        </p:blipFill>
        <p:spPr>
          <a:xfrm>
            <a:off x="657590" y="6025924"/>
            <a:ext cx="602042" cy="64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33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264696"/>
          </a:xfrm>
        </p:spPr>
        <p:txBody>
          <a:bodyPr/>
          <a:lstStyle/>
          <a:p>
            <a:pPr marL="0" indent="0">
              <a:buNone/>
            </a:pPr>
            <a:r>
              <a:rPr lang="ar-SA" dirty="0" smtClean="0"/>
              <a:t>6 ) يتم تحديد أماكن البيانات في الخطاب المراد وضع البيانات التي تمت كتابتها في الاكسيل .</a:t>
            </a:r>
          </a:p>
          <a:p>
            <a:pPr marL="0" indent="0">
              <a:buNone/>
            </a:pPr>
            <a:r>
              <a:rPr lang="ar-SA" dirty="0" smtClean="0"/>
              <a:t>7 ) نضغط على مراسلات مرة أخرى ولكن هذه المرة تظهر بعض الأزرار نختار منها ( إدراج حقل دمج ) </a:t>
            </a:r>
            <a:r>
              <a:rPr lang="en-US" dirty="0" smtClean="0"/>
              <a:t>Insert Merge field</a:t>
            </a:r>
            <a:endParaRPr lang="ar-SA" dirty="0" smtClean="0"/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r>
              <a:rPr lang="ar-SA" dirty="0" smtClean="0"/>
              <a:t>8 ) تظهر لدينا البيانات التي تم تسجيلها في الاكسيل والمراد تحديد أماكنها في الخطاب أو التقرير أو الشهادة وما إلى ذلك ...</a:t>
            </a:r>
            <a:endParaRPr lang="ar-SA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r="40625" b="67068"/>
          <a:stretch/>
        </p:blipFill>
        <p:spPr bwMode="auto">
          <a:xfrm>
            <a:off x="1331640" y="2492896"/>
            <a:ext cx="6480720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8557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pPr marL="0" indent="0">
              <a:buNone/>
            </a:pPr>
            <a:r>
              <a:rPr lang="ar-SA" dirty="0" smtClean="0"/>
              <a:t>9 ) تتم طباعة كل خطاب أو شهادة في ورقة منفصلة بناءً على تسجيلها في الاكسيل كل صف يحوي بيانات موظف واحد فقط .</a:t>
            </a:r>
          </a:p>
          <a:p>
            <a:pPr marL="0" indent="0">
              <a:buNone/>
            </a:pPr>
            <a:r>
              <a:rPr lang="ar-SA" dirty="0" smtClean="0"/>
              <a:t>10 ) نختار من مراسلات إنهاء ودمج ( </a:t>
            </a:r>
            <a:r>
              <a:rPr lang="en-US" dirty="0" smtClean="0"/>
              <a:t>Finish &amp; Merge</a:t>
            </a:r>
            <a:r>
              <a:rPr lang="ar-SA" dirty="0" smtClean="0"/>
              <a:t> ) =&gt; دمج بالمستند الجديد ( </a:t>
            </a:r>
            <a:r>
              <a:rPr lang="en-US" dirty="0" smtClean="0"/>
              <a:t>Edit Individual Document</a:t>
            </a:r>
            <a:r>
              <a:rPr lang="ar-SA" dirty="0" smtClean="0"/>
              <a:t> ) </a:t>
            </a:r>
            <a:r>
              <a:rPr lang="ar-SA" dirty="0" smtClean="0"/>
              <a:t>.</a:t>
            </a:r>
          </a:p>
          <a:p>
            <a:pPr marL="0" indent="0">
              <a:buNone/>
            </a:pPr>
            <a:r>
              <a:rPr lang="ar-SA" sz="2800" dirty="0" smtClean="0"/>
              <a:t>11 ) لطباعة المستند لموظف معين</a:t>
            </a:r>
          </a:p>
          <a:p>
            <a:pPr marL="0" indent="0">
              <a:buNone/>
            </a:pPr>
            <a:r>
              <a:rPr lang="ar-SA" sz="2800" dirty="0" smtClean="0"/>
              <a:t>نختار من الصورة </a:t>
            </a:r>
            <a:r>
              <a:rPr lang="en-US" sz="2800" dirty="0" smtClean="0"/>
              <a:t>From </a:t>
            </a:r>
            <a:r>
              <a:rPr lang="ar-SA" sz="2800" dirty="0" smtClean="0"/>
              <a:t> بناءً على</a:t>
            </a:r>
          </a:p>
          <a:p>
            <a:pPr marL="0" indent="0">
              <a:buNone/>
            </a:pPr>
            <a:r>
              <a:rPr lang="ar-SA" sz="2800" dirty="0" smtClean="0"/>
              <a:t>ملف الاكسيل لطباعة الموظف المراد .</a:t>
            </a:r>
          </a:p>
          <a:p>
            <a:pPr marL="0" indent="0">
              <a:buNone/>
            </a:pPr>
            <a:r>
              <a:rPr lang="ar-SA" sz="2800" dirty="0" smtClean="0"/>
              <a:t>12 ) أما في حالة اختيار </a:t>
            </a:r>
            <a:r>
              <a:rPr lang="en-US" sz="2800" dirty="0" smtClean="0"/>
              <a:t>All</a:t>
            </a:r>
            <a:r>
              <a:rPr lang="ar-SA" sz="2800" dirty="0" smtClean="0"/>
              <a:t> يتم طباعة </a:t>
            </a:r>
          </a:p>
          <a:p>
            <a:pPr marL="0" indent="0">
              <a:buNone/>
            </a:pPr>
            <a:r>
              <a:rPr lang="ar-SA" sz="2800" dirty="0" smtClean="0"/>
              <a:t>جميع الموظفين الموجودين بملف الاكسيل</a:t>
            </a:r>
          </a:p>
          <a:p>
            <a:pPr marL="0" indent="0">
              <a:buNone/>
            </a:pPr>
            <a:r>
              <a:rPr lang="ar-SA" sz="2800" dirty="0" smtClean="0"/>
              <a:t>13 ) الطباعة المقصود بها هي ظهور ملف وورد جديد للموظف المراد طباعته مدمجً مع ملف الوورد الذي تم وضع الخطاب أو التقرير فيه </a:t>
            </a:r>
          </a:p>
          <a:p>
            <a:pPr marL="0" indent="0">
              <a:buNone/>
            </a:pPr>
            <a:r>
              <a:rPr lang="ar-SA" sz="2800" dirty="0" smtClean="0"/>
              <a:t>14 ) بعد نطبع الملف .</a:t>
            </a:r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7577" t="53387" r="27737" b="24105"/>
          <a:stretch/>
        </p:blipFill>
        <p:spPr bwMode="auto">
          <a:xfrm>
            <a:off x="251520" y="2492896"/>
            <a:ext cx="3746901" cy="2461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3135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403648" y="1628800"/>
            <a:ext cx="6120680" cy="374441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تم بحمد الله</a:t>
            </a:r>
            <a:endParaRPr lang="ar-SA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261408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TC101859861[[fn=المعرض التجاري]]</Template>
  <TotalTime>115</TotalTime>
  <Words>325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نسق Office</vt:lpstr>
      <vt:lpstr>طريقة دمج المراسلات</vt:lpstr>
      <vt:lpstr>أولاً : فتح ملف الوورد :</vt:lpstr>
      <vt:lpstr>ثالثاً : ربط ملف الاكسيل بملف الوورد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ASQ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Arja2013</dc:creator>
  <cp:lastModifiedBy>Arja2013</cp:lastModifiedBy>
  <cp:revision>80</cp:revision>
  <dcterms:created xsi:type="dcterms:W3CDTF">2013-01-30T16:26:37Z</dcterms:created>
  <dcterms:modified xsi:type="dcterms:W3CDTF">2013-10-01T19:41:06Z</dcterms:modified>
</cp:coreProperties>
</file>