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9676" autoAdjust="0"/>
  </p:normalViewPr>
  <p:slideViewPr>
    <p:cSldViewPr>
      <p:cViewPr varScale="1">
        <p:scale>
          <a:sx n="73" d="100"/>
          <a:sy n="73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جامعة امدرمان الاسلامية 8/12/2014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EE95E-A21B-4480-8CB1-8138CE3E0C9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5D7DB-E61C-4948-BECC-7951B26D9B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جامعة امدرمان الاسلامية 8/12/2014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D51E0-69E0-4A64-9604-7F48212FACC6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6A0AF-E3A8-42ED-82F3-531DFDD12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6A0AF-E3A8-42ED-82F3-531DFDD12EA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D2D51E0-69E0-4A64-9604-7F48212FACC6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ar-SA" smtClean="0"/>
              <a:t>جامعة امدرمان الاسلامية 8/12/2014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6A0AF-E3A8-42ED-82F3-531DFDD12E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D2D51E0-69E0-4A64-9604-7F48212FACC6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ar-SA" smtClean="0"/>
              <a:t>جامعة امدرمان الاسلامية 8/12/2014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7DFA-0538-4918-A413-9A82DA51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بسم الله الرحمن الرحيم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457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dirty="0" smtClean="0"/>
              <a:t>جامعة </a:t>
            </a:r>
            <a:r>
              <a:rPr lang="ar-SA" sz="4000" dirty="0" smtClean="0"/>
              <a:t>امدرمان الاسلامية</a:t>
            </a:r>
          </a:p>
          <a:p>
            <a:pPr algn="ctr"/>
            <a:endParaRPr lang="ar-SA" sz="4000" dirty="0" smtClean="0"/>
          </a:p>
          <a:p>
            <a:pPr algn="ctr"/>
            <a:r>
              <a:rPr lang="ar-SA" sz="4000" dirty="0" smtClean="0"/>
              <a:t>كلية </a:t>
            </a:r>
            <a:r>
              <a:rPr lang="ar-SA" sz="4000" dirty="0" smtClean="0"/>
              <a:t>العلوم </a:t>
            </a:r>
            <a:r>
              <a:rPr lang="ar-SA" sz="4000" dirty="0" smtClean="0"/>
              <a:t>والتقانة</a:t>
            </a:r>
          </a:p>
          <a:p>
            <a:pPr algn="ctr"/>
            <a:endParaRPr lang="ar-SA" sz="4000" dirty="0" smtClean="0"/>
          </a:p>
          <a:p>
            <a:pPr algn="ctr"/>
            <a:r>
              <a:rPr lang="ar-SA" sz="4000" dirty="0" smtClean="0"/>
              <a:t>قسم علوم الحاسوب</a:t>
            </a:r>
            <a:endParaRPr lang="en-US" sz="40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533400"/>
            <a:ext cx="89154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4400" dirty="0" smtClean="0"/>
              <a:t> </a:t>
            </a:r>
          </a:p>
          <a:p>
            <a:pPr algn="r"/>
            <a:r>
              <a:rPr lang="ar-SA" sz="48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صناعة الاسلحة</a:t>
            </a:r>
            <a:endParaRPr lang="en-US" sz="4800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pPr algn="r"/>
            <a:r>
              <a:rPr lang="ar-SA" sz="4400" dirty="0" smtClean="0"/>
              <a:t>وذلك  في حركة  الطلقة المندفعة بقوة نحو الهدف </a:t>
            </a:r>
            <a:endParaRPr lang="en-US" sz="44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376580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لاعبين الكرة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وذلك عند التسديد نحو المرمي واختيار الزاوية المناسبة للتسديد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اللهم صلي علي سيدنا محمد واله وسلم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ar-SA" sz="2400" dirty="0" smtClean="0"/>
              <a:t>اخوكم في الله</a:t>
            </a:r>
          </a:p>
          <a:p>
            <a:pPr algn="r"/>
            <a:r>
              <a:rPr lang="ar-SA" sz="2400" dirty="0" smtClean="0"/>
              <a:t>عمر محمد المهدي حمد</a:t>
            </a:r>
          </a:p>
          <a:p>
            <a:pPr algn="r"/>
            <a:endParaRPr lang="ar-SA" sz="2400" dirty="0" smtClean="0"/>
          </a:p>
          <a:p>
            <a:pPr algn="r"/>
            <a:r>
              <a:rPr lang="ar-SA" sz="2400" dirty="0" smtClean="0"/>
              <a:t>جامعة امدرمان الاسلامية </a:t>
            </a:r>
          </a:p>
          <a:p>
            <a:pPr algn="r"/>
            <a:endParaRPr lang="ar-SA" sz="2400" dirty="0" smtClean="0"/>
          </a:p>
          <a:p>
            <a:pPr algn="r"/>
            <a:r>
              <a:rPr lang="ar-SA" sz="2400" dirty="0" smtClean="0"/>
              <a:t>كلية العلوم والتقانة</a:t>
            </a:r>
          </a:p>
          <a:p>
            <a:pPr algn="r"/>
            <a:endParaRPr lang="ar-SA" sz="2400" dirty="0" smtClean="0"/>
          </a:p>
          <a:p>
            <a:pPr algn="r"/>
            <a:r>
              <a:rPr lang="ar-SA" sz="2400" dirty="0" smtClean="0"/>
              <a:t>قسم علوم الحاسوب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اعداد : عمر محمد المهدي حمد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Content Placeholder 9" descr="374807_193592120725053_2024352792_n_001_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6200" y="228600"/>
            <a:ext cx="5029200" cy="609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44780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تـــم بحــــمـــــد الــــلـــــــه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44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فإذا اخطات فمن نفسي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 </a:t>
            </a:r>
            <a:endParaRPr kumimoji="0" lang="ar-SA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dalus" pitchFamily="18" charset="-78"/>
              <a:ea typeface="Calibri" pitchFamily="34" charset="0"/>
              <a:cs typeface="Andalus" pitchFamily="18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44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وإذا اصأبت فمن الله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الرسم بالحاسوب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676400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dirty="0" smtClean="0"/>
              <a:t>سنمار بعنوان</a:t>
            </a:r>
          </a:p>
          <a:p>
            <a:pPr algn="ctr"/>
            <a:endParaRPr lang="ar-SA" sz="3600" dirty="0" smtClean="0"/>
          </a:p>
          <a:p>
            <a:pPr algn="ctr"/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إستخدامات المتجهات في الحياة العامة</a:t>
            </a:r>
            <a:endParaRPr lang="en-US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ar-SA" sz="3600" dirty="0" smtClean="0"/>
          </a:p>
          <a:p>
            <a:pPr algn="ctr"/>
            <a:endParaRPr lang="ar-SA" sz="3600" dirty="0" smtClean="0"/>
          </a:p>
          <a:p>
            <a:pPr algn="ctr"/>
            <a:r>
              <a:rPr lang="ar-SA" sz="3600" dirty="0" smtClean="0"/>
              <a:t>إشراف :أ/معنز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7776" y="2967335"/>
            <a:ext cx="8608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إستخدامات المتجهات في الحياة العامة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SA" sz="1600" dirty="0" smtClean="0"/>
              <a:t>جامعة أمدرمان الإسلامية</a:t>
            </a:r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z="2000" dirty="0" smtClean="0"/>
              <a:t>اعداد : عمر محمد المهدي حمد</a:t>
            </a:r>
            <a:endParaRPr lang="en-US" sz="20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تستخدم المتجهات في مجلات كثيرة نذكر </a:t>
            </a:r>
            <a:b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منها:-</a:t>
            </a:r>
            <a:endParaRPr lang="en-US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763000" cy="4525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dirty="0" smtClean="0">
                <a:solidFill>
                  <a:srgbClr val="7030A0"/>
                </a:solidFill>
              </a:rPr>
              <a:t>سيارات </a:t>
            </a:r>
            <a:r>
              <a:rPr lang="ar-SA" dirty="0">
                <a:solidFill>
                  <a:srgbClr val="7030A0"/>
                </a:solidFill>
              </a:rPr>
              <a:t>السباق</a:t>
            </a:r>
            <a:endParaRPr lang="en-US" dirty="0">
              <a:solidFill>
                <a:srgbClr val="7030A0"/>
              </a:solidFill>
            </a:endParaRPr>
          </a:p>
          <a:p>
            <a:pPr algn="r">
              <a:buNone/>
            </a:pPr>
            <a:r>
              <a:rPr lang="ar-SA" i="1" dirty="0"/>
              <a:t>فريق سباق </a:t>
            </a:r>
            <a:r>
              <a:rPr lang="ar-SA" i="1" dirty="0" smtClean="0"/>
              <a:t>السيارات دائما </a:t>
            </a:r>
            <a:r>
              <a:rPr lang="ar-SA" i="1" dirty="0"/>
              <a:t>يستخدمون الفيزياء</a:t>
            </a:r>
            <a:r>
              <a:rPr lang="en-US" i="1" dirty="0"/>
              <a:t/>
            </a:r>
            <a:br>
              <a:rPr lang="en-US" i="1" dirty="0"/>
            </a:br>
            <a:r>
              <a:rPr lang="ar-SA" i="1" dirty="0"/>
              <a:t>والرياضيات لتساعدهم لصنع سيارات</a:t>
            </a:r>
            <a:r>
              <a:rPr lang="en-US" i="1" dirty="0"/>
              <a:t/>
            </a:r>
            <a:br>
              <a:rPr lang="en-US" i="1" dirty="0"/>
            </a:br>
            <a:r>
              <a:rPr lang="ar-SA" i="1" dirty="0" smtClean="0"/>
              <a:t>.مثالية </a:t>
            </a:r>
          </a:p>
          <a:p>
            <a:pPr algn="r">
              <a:buNone/>
            </a:pPr>
            <a:r>
              <a:rPr lang="ar-SA" i="1" dirty="0" smtClean="0"/>
              <a:t>فالديناميكا </a:t>
            </a:r>
            <a:r>
              <a:rPr lang="ar-SA" i="1" dirty="0"/>
              <a:t>الهوائية هي دراسة حركة الهواء.</a:t>
            </a:r>
            <a:r>
              <a:rPr lang="en-US" i="1" dirty="0"/>
              <a:t/>
            </a:r>
            <a:br>
              <a:rPr lang="en-US" i="1" dirty="0"/>
            </a:br>
            <a:r>
              <a:rPr lang="ar-SA" i="1" dirty="0"/>
              <a:t>وهذا عبارة عن فيزياء وبما أن المتجهات يمكنها أن</a:t>
            </a:r>
            <a:r>
              <a:rPr lang="en-US" i="1" dirty="0"/>
              <a:t/>
            </a:r>
            <a:br>
              <a:rPr lang="en-US" i="1" dirty="0"/>
            </a:br>
            <a:r>
              <a:rPr lang="ar-SA" i="1" dirty="0"/>
              <a:t>تصف الحركة والقوى فإنهم يركبون في قلب</a:t>
            </a:r>
            <a:r>
              <a:rPr lang="en-US" i="1" dirty="0"/>
              <a:t/>
            </a:r>
            <a:br>
              <a:rPr lang="en-US" i="1" dirty="0"/>
            </a:br>
            <a:r>
              <a:rPr lang="ar-SA" i="1" dirty="0"/>
              <a:t>السيارة.</a:t>
            </a:r>
            <a:endParaRPr lang="en-US" dirty="0"/>
          </a:p>
          <a:p>
            <a:pPr algn="r">
              <a:buNone/>
            </a:pPr>
            <a:r>
              <a:rPr lang="en-US" dirty="0"/>
              <a:t> </a:t>
            </a:r>
          </a:p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5800" y="838201"/>
            <a:ext cx="78486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ربان السفن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البحارة عليهم أن</a:t>
            </a:r>
            <a:r>
              <a:rPr lang="ar-SA" sz="3200" dirty="0">
                <a:solidFill>
                  <a:srgbClr val="1D1B1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يضعوا في الإعتبارتيارات الماء والريح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عند التخطيط لبرامج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رحلاتهم وذلك لاختيار المسار الافضل ولتفادى الامواج العالية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1D1B1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57200" y="3733800"/>
            <a:ext cx="8001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 </a:t>
            </a:r>
            <a:r>
              <a:rPr lang="ar-SA" sz="48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الشرطي في القبض علي اللص</a:t>
            </a:r>
            <a:endParaRPr lang="en-US" sz="4800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r"/>
            <a:r>
              <a:rPr lang="ar-SA" sz="2800" dirty="0" smtClean="0"/>
              <a:t>اللص يركض خارج المكان والشرطي يسخدم المتجهات في تحديد المكان الصحيح  لكي يقرر إطلاق النار </a:t>
            </a:r>
            <a:endParaRPr lang="en-US" sz="2800" dirty="0" smtClean="0"/>
          </a:p>
          <a:p>
            <a:pPr algn="r"/>
            <a:r>
              <a:rPr lang="en-US" sz="2800" dirty="0" smtClean="0"/>
              <a:t> 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43600"/>
            <a:ext cx="2133600" cy="777875"/>
          </a:xfrm>
        </p:spPr>
        <p:txBody>
          <a:bodyPr/>
          <a:lstStyle/>
          <a:p>
            <a:r>
              <a:rPr lang="en-US" sz="1400" smtClean="0"/>
              <a:t>جامعة امدرمان الاسلامية 8/12/2014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600200"/>
            <a:ext cx="85344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الارصاد الجوي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/>
            </a:r>
            <a:b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</a:b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ndalus" pitchFamily="18" charset="-78"/>
              <a:ea typeface="Calibri" pitchFamily="34" charset="0"/>
              <a:cs typeface="Andalus" pitchFamily="18" charset="-78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خبراء الأرصاد الجوية يستخدمون المتجهات للتخطيط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لأحوال الطقس. على سبيل المثال ، سرعة الريح يمكن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رسمها بالمتجهات بأطوال مختلفة للإشارة إلى كثافة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الريح وعلي ضوء ذلك يقرر اقلاع الطائرة من عدمه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1D1B1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905001"/>
            <a:ext cx="88392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برمجة الالعاب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rgbClr val="282828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282828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برمجة الالعاب نحتاج الى طرق لتمثيل بعض المفاهيم الفيزيائية مثل الحركة و السرعة و الإزاحة لذلك تعتمد في ذلك علي إستخدام المتجهات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04800" y="1219200"/>
            <a:ext cx="861060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إنشاء صور رقمية ذات جودة غير محدودة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rgbClr val="1D1B1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المتجهات تعتمد بشكل أساسي على اتجاهات الصورة وفق محاور الرسم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(x , y)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 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إذا قمنا بتقريب أي نقطة معينة للصورة فإنها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تحافظ على دقتها دون أي مشاكل .</a:t>
            </a:r>
            <a:b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1D1B1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38200" y="1447800"/>
            <a:ext cx="80772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عرض الرسوم على شبكة الانترنت</a:t>
            </a:r>
            <a:r>
              <a:rPr kumimoji="0" lang="en-US" sz="440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يتم عرض الرسوم عبر تقنية خاصه تعرف بالرسومات المتجهية متغيرة الحجم </a:t>
            </a:r>
            <a:r>
              <a:rPr kumimoji="0" lang="en-US" sz="4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(SVG) 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وهي إختصار ل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4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(Scalable Vector Graphics)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جامعة امدرمان الاسلامية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7DFA-0538-4918-A413-9A82DA515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اعداد : عمر محمد المهدي حمد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331</Words>
  <Application>Microsoft Office PowerPoint</Application>
  <PresentationFormat>On-screen Show (4:3)</PresentationFormat>
  <Paragraphs>103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بسم الله الرحمن الرحيم</vt:lpstr>
      <vt:lpstr>الرسم بالحاسوب</vt:lpstr>
      <vt:lpstr>Slide 3</vt:lpstr>
      <vt:lpstr>تستخدم المتجهات في مجلات كثيرة نذكر  منها:-</vt:lpstr>
      <vt:lpstr>Slide 5</vt:lpstr>
      <vt:lpstr>Slide 6</vt:lpstr>
      <vt:lpstr>Slide 7</vt:lpstr>
      <vt:lpstr>Slide 8</vt:lpstr>
      <vt:lpstr>Slide 9</vt:lpstr>
      <vt:lpstr>Slide 10</vt:lpstr>
      <vt:lpstr>اللهم صلي علي سيدنا محمد واله وسلم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OMER</dc:creator>
  <cp:lastModifiedBy>OMER</cp:lastModifiedBy>
  <cp:revision>25</cp:revision>
  <dcterms:created xsi:type="dcterms:W3CDTF">2014-12-08T15:56:47Z</dcterms:created>
  <dcterms:modified xsi:type="dcterms:W3CDTF">2014-12-07T22:33:28Z</dcterms:modified>
</cp:coreProperties>
</file>