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33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9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D8BD707-D9CF-40AE-B4C6-C98DA3205C09}" type="datetimeFigureOut">
              <a:rPr lang="en-US" smtClean="0"/>
              <a:pPr/>
              <a:t>7/7/2010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D8BD707-D9CF-40AE-B4C6-C98DA3205C09}" type="datetimeFigureOut">
              <a:rPr lang="en-US" smtClean="0"/>
              <a:pPr/>
              <a:t>7/7/2010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7/7/2010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7/7/2010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D8BD707-D9CF-40AE-B4C6-C98DA3205C09}" type="datetimeFigureOut">
              <a:rPr lang="en-US" smtClean="0"/>
              <a:pPr/>
              <a:t>7/7/2010</a:t>
            </a:fld>
            <a:endParaRPr lang="en-US"/>
          </a:p>
        </p:txBody>
      </p:sp>
      <p:sp>
        <p:nvSpPr>
          <p:cNvPr id="10" name="Slide Number Placeholder 9"/>
          <p:cNvSpPr>
            <a:spLocks noGrp="1"/>
          </p:cNvSpPr>
          <p:nvPr>
            <p:ph type="sldNum" sz="quarter" idx="16"/>
          </p:nvPr>
        </p:nvSpPr>
        <p:spPr/>
        <p:txBody>
          <a:bodyPr rtlCol="0"/>
          <a:lstStyle/>
          <a:p>
            <a:fld id="{B6F15528-21DE-4FAA-801E-634DDDAF4B2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D8BD707-D9CF-40AE-B4C6-C98DA3205C09}" type="datetimeFigureOut">
              <a:rPr lang="en-US" smtClean="0"/>
              <a:pPr/>
              <a:t>7/7/2010</a:t>
            </a:fld>
            <a:endParaRPr lang="en-US"/>
          </a:p>
        </p:txBody>
      </p:sp>
      <p:sp>
        <p:nvSpPr>
          <p:cNvPr id="12" name="Slide Number Placeholder 11"/>
          <p:cNvSpPr>
            <a:spLocks noGrp="1"/>
          </p:cNvSpPr>
          <p:nvPr>
            <p:ph type="sldNum" sz="quarter" idx="16"/>
          </p:nvPr>
        </p:nvSpPr>
        <p:spPr/>
        <p:txBody>
          <a:bodyPr rtlCol="0"/>
          <a:lstStyle/>
          <a:p>
            <a:fld id="{B6F15528-21DE-4FAA-801E-634DDDAF4B2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7/7/2010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7/7/2010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B6F15528-21DE-4FAA-801E-634DDDAF4B2B}"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D8BD707-D9CF-40AE-B4C6-C98DA3205C09}" type="datetimeFigureOut">
              <a:rPr lang="en-US" smtClean="0"/>
              <a:pPr/>
              <a:t>7/7/2010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B6F15528-21DE-4FAA-801E-634DDDAF4B2B}"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D8BD707-D9CF-40AE-B4C6-C98DA3205C09}" type="datetimeFigureOut">
              <a:rPr lang="en-US" smtClean="0"/>
              <a:pPr/>
              <a:t>7/7/2010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0"/>
            <a:ext cx="7772400" cy="1470025"/>
          </a:xfrm>
        </p:spPr>
        <p:txBody>
          <a:bodyPr>
            <a:normAutofit fontScale="90000"/>
          </a:bodyPr>
          <a:lstStyle/>
          <a:p>
            <a:r>
              <a:rPr lang="ar-IQ" dirty="0" smtClean="0"/>
              <a:t>كيفية عمل شبكة لاسلكية </a:t>
            </a:r>
            <a:br>
              <a:rPr lang="ar-IQ" dirty="0" smtClean="0"/>
            </a:br>
            <a:r>
              <a:rPr lang="ar-IQ" dirty="0" smtClean="0"/>
              <a:t>وعن طريقها نتشارك الانرتينت من الاصدقاء </a:t>
            </a:r>
            <a:endParaRPr lang="ar-IQ" dirty="0"/>
          </a:p>
        </p:txBody>
      </p:sp>
      <p:sp>
        <p:nvSpPr>
          <p:cNvPr id="3" name="Subtitle 2"/>
          <p:cNvSpPr>
            <a:spLocks noGrp="1"/>
          </p:cNvSpPr>
          <p:nvPr>
            <p:ph type="subTitle" idx="1"/>
          </p:nvPr>
        </p:nvSpPr>
        <p:spPr/>
        <p:txBody>
          <a:bodyPr>
            <a:normAutofit fontScale="77500" lnSpcReduction="20000"/>
          </a:bodyPr>
          <a:lstStyle/>
          <a:p>
            <a:r>
              <a:rPr lang="ar-SA" dirty="0" smtClean="0"/>
              <a:t>المؤلف:فراس </a:t>
            </a:r>
          </a:p>
          <a:p>
            <a:r>
              <a:rPr lang="ar-SA" dirty="0" smtClean="0"/>
              <a:t>الموضوع:عمل شيرننج للانترينت</a:t>
            </a:r>
            <a:endParaRPr lang="ar-IQ" dirty="0"/>
          </a:p>
        </p:txBody>
      </p:sp>
      <p:sp>
        <p:nvSpPr>
          <p:cNvPr id="4" name="Rectangle 3"/>
          <p:cNvSpPr/>
          <p:nvPr/>
        </p:nvSpPr>
        <p:spPr>
          <a:xfrm>
            <a:off x="457200" y="0"/>
            <a:ext cx="8206413" cy="923330"/>
          </a:xfrm>
          <a:prstGeom prst="rect">
            <a:avLst/>
          </a:prstGeom>
        </p:spPr>
        <p:style>
          <a:lnRef idx="2">
            <a:schemeClr val="accent2"/>
          </a:lnRef>
          <a:fillRef idx="1">
            <a:schemeClr val="lt1"/>
          </a:fillRef>
          <a:effectRef idx="0">
            <a:schemeClr val="accent2"/>
          </a:effectRef>
          <a:fontRef idx="minor">
            <a:schemeClr val="dk1"/>
          </a:fontRef>
        </p:style>
        <p:txBody>
          <a:bodyPr wrap="non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FIRASKAIS44@YAHO</a:t>
            </a:r>
            <a:r>
              <a:rPr lang="en-US" sz="5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O.</a:t>
            </a:r>
            <a:r>
              <a:rPr lang="en-US" sz="5400" b="1" spc="150" dirty="0" smtClean="0">
                <a:ln w="11430"/>
                <a:solidFill>
                  <a:srgbClr val="F8F8F8"/>
                </a:solidFill>
                <a:effectLst>
                  <a:outerShdw blurRad="25400" algn="tl" rotWithShape="0">
                    <a:srgbClr val="000000">
                      <a:alpha val="43000"/>
                    </a:srgbClr>
                  </a:outerShdw>
                </a:effectLst>
              </a:rPr>
              <a:t>COM</a:t>
            </a:r>
            <a:endParaRPr lang="en-US" sz="5400" b="1" cap="none" spc="150" dirty="0">
              <a:ln w="11430"/>
              <a:solidFill>
                <a:srgbClr val="F8F8F8"/>
              </a:solidFill>
              <a:effectLst>
                <a:outerShdw blurRad="25400" algn="tl" rotWithShape="0">
                  <a:srgbClr val="000000">
                    <a:alpha val="43000"/>
                  </a:srgbClr>
                </a:outerShdw>
              </a:effectLst>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IQ" dirty="0" smtClean="0"/>
              <a:t>كيفيةعمل الشيرننج </a:t>
            </a:r>
            <a:endParaRPr lang="ar-IQ" dirty="0"/>
          </a:p>
        </p:txBody>
      </p:sp>
      <p:sp>
        <p:nvSpPr>
          <p:cNvPr id="3" name="Content Placeholder 2"/>
          <p:cNvSpPr>
            <a:spLocks noGrp="1"/>
          </p:cNvSpPr>
          <p:nvPr>
            <p:ph sz="quarter" idx="1"/>
          </p:nvPr>
        </p:nvSpPr>
        <p:spPr/>
        <p:txBody>
          <a:bodyPr>
            <a:normAutofit/>
          </a:bodyPr>
          <a:lstStyle/>
          <a:p>
            <a:r>
              <a:rPr lang="ar-IQ" dirty="0" smtClean="0"/>
              <a:t>نذهب الى الحاسبة الاولى المتصلة بالنت ممثلة اذا </a:t>
            </a:r>
            <a:r>
              <a:rPr lang="en-US" dirty="0" smtClean="0"/>
              <a:t>BRODBAND</a:t>
            </a:r>
          </a:p>
          <a:p>
            <a:r>
              <a:rPr lang="ar-IQ" dirty="0" smtClean="0"/>
              <a:t>ثم نضغط بالماوس عليه باليمين ثم نختار اعدادت </a:t>
            </a:r>
          </a:p>
          <a:p>
            <a:r>
              <a:rPr lang="ar-IQ" dirty="0" smtClean="0"/>
              <a:t>ثم نذهب الاختيار الاخير ونختار الاختيار الاول هو:السماح للمستخديمن على الشبكة التشارك بالنت </a:t>
            </a:r>
          </a:p>
          <a:p>
            <a:r>
              <a:rPr lang="ar-IQ" dirty="0" smtClean="0"/>
              <a:t>والاختيار الاخير هو:السماح للمستخدمين باطفاء واشغال النت </a:t>
            </a:r>
            <a:endParaRPr lang="en-US" dirty="0" smtClean="0"/>
          </a:p>
          <a:p>
            <a:r>
              <a:rPr lang="ar-IQ" dirty="0" smtClean="0"/>
              <a:t>ملاحظة اذا اردت مشاركة النت مثلا انت تستقبل النت بالكيبل تشاركه بالوايرليس اهم نقطة</a:t>
            </a:r>
            <a:endParaRPr lang="ar-IQ" dirty="0"/>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كيفية وضع الايبي في الحسابتين</a:t>
            </a:r>
            <a:endParaRPr lang="ar-IQ" dirty="0"/>
          </a:p>
        </p:txBody>
      </p:sp>
      <p:sp>
        <p:nvSpPr>
          <p:cNvPr id="3" name="Content Placeholder 2"/>
          <p:cNvSpPr>
            <a:spLocks noGrp="1"/>
          </p:cNvSpPr>
          <p:nvPr>
            <p:ph sz="quarter" idx="1"/>
          </p:nvPr>
        </p:nvSpPr>
        <p:spPr/>
        <p:txBody>
          <a:bodyPr/>
          <a:lstStyle/>
          <a:p>
            <a:pPr>
              <a:buNone/>
            </a:pPr>
            <a:r>
              <a:rPr lang="ar-IQ" dirty="0" smtClean="0"/>
              <a:t>نذهب الى الحاسبة الاولى ونختار اعدادت الوايرليس ثن نضع الايبي </a:t>
            </a:r>
            <a:r>
              <a:rPr lang="en-US" dirty="0" smtClean="0"/>
              <a:t>192.168.0.1 </a:t>
            </a:r>
          </a:p>
          <a:p>
            <a:pPr>
              <a:buNone/>
            </a:pPr>
            <a:r>
              <a:rPr lang="en-US" dirty="0" smtClean="0"/>
              <a:t>255.255.255.0</a:t>
            </a:r>
            <a:endParaRPr lang="ar-IQ" dirty="0" smtClean="0"/>
          </a:p>
          <a:p>
            <a:pPr>
              <a:buNone/>
            </a:pPr>
            <a:r>
              <a:rPr lang="ar-IQ" dirty="0" smtClean="0"/>
              <a:t>والجهاز الثاني </a:t>
            </a:r>
            <a:r>
              <a:rPr lang="en-US" dirty="0" smtClean="0"/>
              <a:t>192.168.0.2</a:t>
            </a:r>
          </a:p>
          <a:p>
            <a:pPr>
              <a:buNone/>
            </a:pPr>
            <a:r>
              <a:rPr lang="en-US" dirty="0" smtClean="0"/>
              <a:t>255.255.255.0</a:t>
            </a:r>
          </a:p>
          <a:p>
            <a:pPr>
              <a:buNone/>
            </a:pPr>
            <a:endParaRPr lang="ar-SA" dirty="0" smtClean="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كيفية تفعيل عملية المشاركة </a:t>
            </a:r>
            <a:endParaRPr lang="ar-IQ" dirty="0"/>
          </a:p>
        </p:txBody>
      </p:sp>
      <p:sp>
        <p:nvSpPr>
          <p:cNvPr id="3" name="Content Placeholder 2"/>
          <p:cNvSpPr>
            <a:spLocks noGrp="1"/>
          </p:cNvSpPr>
          <p:nvPr>
            <p:ph sz="quarter" idx="1"/>
          </p:nvPr>
        </p:nvSpPr>
        <p:spPr/>
        <p:txBody>
          <a:bodyPr>
            <a:normAutofit/>
          </a:bodyPr>
          <a:lstStyle/>
          <a:p>
            <a:r>
              <a:rPr lang="ar-IQ" dirty="0" smtClean="0"/>
              <a:t>نذهب الى الحاسبة الاولى ونذهب الى اعداد شبكة منزلية صغيرة </a:t>
            </a:r>
          </a:p>
          <a:p>
            <a:r>
              <a:rPr lang="ar-IQ" dirty="0" smtClean="0"/>
              <a:t>ثم نضغط نيكست وثم نختار الخيار الاول ثم نختار الوسلية للمشاركة نختار الوايرليس ثم نضغط نيكست ثم نختار اسم للحاسوب ونترك الفراغ الثاني </a:t>
            </a:r>
          </a:p>
          <a:p>
            <a:r>
              <a:rPr lang="ar-IQ" dirty="0" smtClean="0"/>
              <a:t>ثم نختار اسم المجموعة </a:t>
            </a:r>
            <a:r>
              <a:rPr lang="en-US" dirty="0" smtClean="0"/>
              <a:t>H</a:t>
            </a:r>
            <a:endParaRPr lang="ar-IQ" dirty="0" smtClean="0"/>
          </a:p>
          <a:p>
            <a:r>
              <a:rPr lang="ar-IQ" dirty="0" smtClean="0"/>
              <a:t>ثم نذهب الى الحسبة الثانية نفس الاعدادت لاكن نختار الخيار الثاني ثم نختار اسم للحاسبة ثم نترك الفراغ الثاني فارغ ثم نختار اسم مجموعة </a:t>
            </a:r>
            <a:r>
              <a:rPr lang="ar-SA" dirty="0" smtClean="0"/>
              <a:t>نفسه</a:t>
            </a:r>
            <a:endParaRPr lang="ar-IQ" dirty="0" smtClean="0"/>
          </a:p>
        </p:txBody>
      </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نقاط مهمة</a:t>
            </a:r>
            <a:endParaRPr lang="ar-IQ" dirty="0"/>
          </a:p>
        </p:txBody>
      </p:sp>
      <p:sp>
        <p:nvSpPr>
          <p:cNvPr id="3" name="Content Placeholder 2"/>
          <p:cNvSpPr>
            <a:spLocks noGrp="1"/>
          </p:cNvSpPr>
          <p:nvPr>
            <p:ph sz="quarter" idx="1"/>
          </p:nvPr>
        </p:nvSpPr>
        <p:spPr/>
        <p:txBody>
          <a:bodyPr>
            <a:normAutofit lnSpcReduction="10000"/>
          </a:bodyPr>
          <a:lstStyle/>
          <a:p>
            <a:r>
              <a:rPr lang="ar-SA" dirty="0" smtClean="0"/>
              <a:t>اذا اردت تشغيل النت يجب تشغيل النت من الحاسبة الاولى ثم نذهب الى الحاسبة الثانية ونذهب الى كونكيت تو ثم ستلاحظ وجود شاشة كبيرة ووراءها الانترينت نذهب اليها ونضغط مرتين وها شغلة النت </a:t>
            </a:r>
          </a:p>
          <a:p>
            <a:r>
              <a:rPr lang="ar-SA" dirty="0" smtClean="0"/>
              <a:t>هذه الاعدادت في وندوز اكس بي </a:t>
            </a:r>
          </a:p>
          <a:p>
            <a:r>
              <a:rPr lang="ar-SA" dirty="0" smtClean="0"/>
              <a:t>يمكن ايضا ربط حاسبة نظامها ويندوز 7 بحاسبة ويندوز اكس بي الي توزع النت تفعل نفس الشيء تضع الايبي لاكن لا تضهب لعمل شبكة نزلية صغيرة تذهب الى صفحة اعداد الوايرليس والانترينت و اللان كيبل </a:t>
            </a:r>
          </a:p>
          <a:p>
            <a:r>
              <a:rPr lang="ar-SA" dirty="0" smtClean="0"/>
              <a:t>تجد نفس الشيء موجودة شاشة كبيرة وورءها انترينت </a:t>
            </a:r>
            <a:endParaRPr lang="ar-IQ" dirty="0"/>
          </a:p>
        </p:txBody>
      </p:sp>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TotalTime>
  <Words>234</Words>
  <Application>Microsoft Office PowerPoint</Application>
  <PresentationFormat>On-screen Show (4:3)</PresentationFormat>
  <Paragraphs>25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Median</vt:lpstr>
      <vt:lpstr>كيفية عمل شبكة لاسلكية  وعن طريقها نتشارك الانرتينت من الاصدقاء </vt:lpstr>
      <vt:lpstr>كيفيةعمل الشيرننج </vt:lpstr>
      <vt:lpstr>كيفية وضع الايبي في الحسابتين</vt:lpstr>
      <vt:lpstr>كيفية تفعيل عملية المشاركة </vt:lpstr>
      <vt:lpstr>نقاط مهمة</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كيفية عمل شبكة لاسلكية  وعن طريقها نتشارك الانرتينت من الاصدقاء </dc:title>
  <dc:creator/>
  <cp:lastModifiedBy>firas</cp:lastModifiedBy>
  <cp:revision>3</cp:revision>
  <dcterms:created xsi:type="dcterms:W3CDTF">2006-08-16T00:00:00Z</dcterms:created>
  <dcterms:modified xsi:type="dcterms:W3CDTF">2010-07-06T21:32:49Z</dcterms:modified>
</cp:coreProperties>
</file>