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270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7D44C1A-835B-4611-B9C8-318E3F4D7DCD}" type="datetimeFigureOut">
              <a:rPr lang="ar-SA" smtClean="0"/>
              <a:t>04/27/1431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79B2931-C08A-4A40-97BF-48215E524501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B2931-C08A-4A40-97BF-48215E524501}" type="slidenum">
              <a:rPr lang="ar-SA" smtClean="0"/>
              <a:t>1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B2931-C08A-4A40-97BF-48215E524501}" type="slidenum">
              <a:rPr lang="ar-SA" smtClean="0"/>
              <a:t>2</a:t>
            </a:fld>
            <a:endParaRPr lang="ar-S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B2931-C08A-4A40-97BF-48215E524501}" type="slidenum">
              <a:rPr lang="ar-SA" smtClean="0"/>
              <a:t>3</a:t>
            </a:fld>
            <a:endParaRPr lang="ar-S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B2931-C08A-4A40-97BF-48215E524501}" type="slidenum">
              <a:rPr lang="ar-SA" smtClean="0"/>
              <a:t>4</a:t>
            </a:fld>
            <a:endParaRPr lang="ar-S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B2931-C08A-4A40-97BF-48215E524501}" type="slidenum">
              <a:rPr lang="ar-SA" smtClean="0"/>
              <a:t>5</a:t>
            </a:fld>
            <a:endParaRPr lang="ar-S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B2931-C08A-4A40-97BF-48215E524501}" type="slidenum">
              <a:rPr lang="ar-SA" smtClean="0"/>
              <a:t>6</a:t>
            </a:fld>
            <a:endParaRPr lang="ar-S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B2931-C08A-4A40-97BF-48215E524501}" type="slidenum">
              <a:rPr lang="ar-SA" smtClean="0"/>
              <a:t>7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4/11/2010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4/11/2010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4/11/2010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4/11/2010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4/11/2010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SA" sz="4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7030A0"/>
                </a:solidFill>
              </a:rPr>
              <a:t>اعداد شبكة كيفية وتبادل النت</a:t>
            </a:r>
            <a:br>
              <a:rPr lang="ar-SA" sz="4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7030A0"/>
                </a:solidFill>
              </a:rPr>
            </a:br>
            <a:endParaRPr lang="ar-SA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267200"/>
            <a:ext cx="7772400" cy="914400"/>
          </a:xfrm>
        </p:spPr>
        <p:txBody>
          <a:bodyPr>
            <a:normAutofit/>
          </a:bodyPr>
          <a:lstStyle/>
          <a:p>
            <a:r>
              <a:rPr lang="ar-SA" dirty="0" smtClean="0"/>
              <a:t>اولا:اكسس بيونت</a:t>
            </a:r>
          </a:p>
          <a:p>
            <a:r>
              <a:rPr lang="ar-SA" dirty="0" smtClean="0"/>
              <a:t>ثانيا ربط الشبكة بالننوسيتشن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اكسس بوينت</a:t>
            </a:r>
            <a:endParaRPr lang="ar-SA" dirty="0"/>
          </a:p>
        </p:txBody>
      </p:sp>
      <p:pic>
        <p:nvPicPr>
          <p:cNvPr id="6" name="Content Placeholder 5" descr="DWL-G700APCW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13819" y="871537"/>
            <a:ext cx="3962400" cy="3505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اعداد شبكة باستخدام اكسس بيونت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dirty="0" smtClean="0"/>
              <a:t>نشتري اكسس بيونت ديلنك ونذهب الى الان ونضع</a:t>
            </a:r>
            <a:r>
              <a:rPr lang="en-US" dirty="0" smtClean="0"/>
              <a:t> 192.168.0.7</a:t>
            </a:r>
          </a:p>
          <a:p>
            <a:r>
              <a:rPr lang="en-US" dirty="0" smtClean="0"/>
              <a:t>255.255.255.0</a:t>
            </a:r>
          </a:p>
          <a:p>
            <a:r>
              <a:rPr lang="ar-SA" dirty="0" smtClean="0"/>
              <a:t>ونذهب الى المتصفح ونضع</a:t>
            </a:r>
            <a:r>
              <a:rPr lang="en-US" dirty="0" smtClean="0"/>
              <a:t> 192.168.0.50</a:t>
            </a:r>
          </a:p>
          <a:p>
            <a:r>
              <a:rPr lang="ar-SA" dirty="0" smtClean="0"/>
              <a:t>ونذهب الى اعداد نوع الشبكة ونختار اكسس بيونتونضع اسم شبكة اي اسم </a:t>
            </a:r>
          </a:p>
          <a:p>
            <a:r>
              <a:rPr lang="ar-SA" dirty="0" smtClean="0"/>
              <a:t>الان الربط نشتري اكسس وبينت ديلنك اخر ونفعل جميع الاشياء كما ان نذهب الى الان ونضع نفس الايبي ونذهب الى المتصفح ونضع </a:t>
            </a:r>
            <a:r>
              <a:rPr lang="en-US" dirty="0" smtClean="0"/>
              <a:t>192.168.0.50</a:t>
            </a:r>
          </a:p>
          <a:p>
            <a:r>
              <a:rPr lang="ar-SA" dirty="0" smtClean="0"/>
              <a:t>ونذهب الى اعداد نوع الشبكة ونختار كلينت ونختارسلكت ونختار اسم الشبكة التي وضعناها في المضوع القبلة</a:t>
            </a:r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ربط الاكسس بوينت بالشبكة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تحدثنا في الكتاب السابق اعداد شبكة بالناوسيتشن</a:t>
            </a:r>
          </a:p>
          <a:p>
            <a:pPr>
              <a:buNone/>
            </a:pPr>
            <a:r>
              <a:rPr lang="ar-SA" dirty="0" smtClean="0"/>
              <a:t>لقد تحدثنا اننا نستطيع ان نعد شبكة وتكو معدة بواسطة الناوسيتشن حيث نذهب الى لينكستب  ونعد شبكة مثل اسمها</a:t>
            </a:r>
            <a:r>
              <a:rPr lang="en-US" dirty="0" smtClean="0"/>
              <a:t>here</a:t>
            </a:r>
          </a:p>
          <a:p>
            <a:pPr>
              <a:buNone/>
            </a:pPr>
            <a:r>
              <a:rPr lang="ar-SA" dirty="0" smtClean="0"/>
              <a:t>ونشتري اكسس بوينت ديلنك </a:t>
            </a:r>
          </a:p>
          <a:p>
            <a:pPr>
              <a:buNone/>
            </a:pPr>
            <a:r>
              <a:rPr lang="ar-SA" dirty="0" smtClean="0"/>
              <a:t> </a:t>
            </a:r>
            <a:endParaRPr lang="ar-SA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اعداد شبكة بواسطة النانو وربط اكسس وبينت اخر بها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 connect to </a:t>
            </a:r>
            <a:r>
              <a:rPr lang="ar-SA" dirty="0" smtClean="0">
                <a:solidFill>
                  <a:srgbClr val="002060"/>
                </a:solidFill>
              </a:rPr>
              <a:t>اولا:نذهب الى 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ar-SA" dirty="0" smtClean="0">
                <a:solidFill>
                  <a:srgbClr val="002060"/>
                </a:solidFill>
              </a:rPr>
              <a:t>ونذهب الى الان ونضع الايبي </a:t>
            </a:r>
            <a:r>
              <a:rPr lang="en-US" dirty="0" smtClean="0">
                <a:solidFill>
                  <a:srgbClr val="002060"/>
                </a:solidFill>
              </a:rPr>
              <a:t>192.168.0.7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255.255.255.0</a:t>
            </a:r>
          </a:p>
          <a:p>
            <a:r>
              <a:rPr lang="ar-SA" dirty="0" smtClean="0">
                <a:solidFill>
                  <a:srgbClr val="002060"/>
                </a:solidFill>
              </a:rPr>
              <a:t>وذهب الى المتصفح ونضع </a:t>
            </a:r>
            <a:r>
              <a:rPr lang="en-US" dirty="0" smtClean="0">
                <a:solidFill>
                  <a:srgbClr val="002060"/>
                </a:solidFill>
              </a:rPr>
              <a:t>192.168.0.50</a:t>
            </a:r>
          </a:p>
          <a:p>
            <a:r>
              <a:rPr lang="ar-SA" dirty="0" smtClean="0">
                <a:solidFill>
                  <a:srgbClr val="002060"/>
                </a:solidFill>
              </a:rPr>
              <a:t>وضع </a:t>
            </a:r>
            <a:r>
              <a:rPr lang="en-US" dirty="0" smtClean="0">
                <a:solidFill>
                  <a:srgbClr val="002060"/>
                </a:solidFill>
              </a:rPr>
              <a:t>admin </a:t>
            </a:r>
            <a:r>
              <a:rPr lang="ar-SA" dirty="0" smtClean="0">
                <a:solidFill>
                  <a:srgbClr val="002060"/>
                </a:solidFill>
              </a:rPr>
              <a:t>في الباسورد واليوسرنيم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اعاد الاتصال بالننوسيتشن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183880" cy="4187952"/>
          </a:xfrm>
        </p:spPr>
        <p:txBody>
          <a:bodyPr/>
          <a:lstStyle/>
          <a:p>
            <a:pPr>
              <a:buNone/>
            </a:pPr>
            <a:r>
              <a:rPr lang="ar-SA" dirty="0" smtClean="0">
                <a:solidFill>
                  <a:schemeClr val="accent5">
                    <a:lumMod val="50000"/>
                  </a:schemeClr>
                </a:solidFill>
              </a:rPr>
              <a:t>نذهب الى اعداد نوع الشبكة نختار كلينت </a:t>
            </a:r>
          </a:p>
          <a:p>
            <a:pPr>
              <a:buNone/>
            </a:pPr>
            <a:r>
              <a:rPr lang="ar-SA" dirty="0" smtClean="0">
                <a:solidFill>
                  <a:schemeClr val="accent5">
                    <a:lumMod val="50000"/>
                  </a:schemeClr>
                </a:solidFill>
              </a:rPr>
              <a:t>ثم نضغط سلكت تظهر انا شبكات</a:t>
            </a:r>
          </a:p>
          <a:p>
            <a:pPr>
              <a:buNone/>
            </a:pPr>
            <a:r>
              <a:rPr lang="ar-SA" dirty="0" smtClean="0">
                <a:solidFill>
                  <a:schemeClr val="accent5">
                    <a:lumMod val="50000"/>
                  </a:schemeClr>
                </a:solidFill>
              </a:rPr>
              <a:t> نلاحظ وجود شبكة اسمها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here</a:t>
            </a:r>
          </a:p>
          <a:p>
            <a:pPr>
              <a:buNone/>
            </a:pPr>
            <a:r>
              <a:rPr lang="ar-SA" dirty="0" smtClean="0">
                <a:solidFill>
                  <a:schemeClr val="accent5">
                    <a:lumMod val="50000"/>
                  </a:schemeClr>
                </a:solidFill>
              </a:rPr>
              <a:t>نختارها ونضغط</a:t>
            </a:r>
          </a:p>
          <a:p>
            <a:pPr>
              <a:buNone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Apple</a:t>
            </a:r>
          </a:p>
          <a:p>
            <a:pPr>
              <a:buNone/>
            </a:pPr>
            <a:r>
              <a:rPr lang="ar-SA" dirty="0" smtClean="0">
                <a:solidFill>
                  <a:schemeClr val="accent5">
                    <a:lumMod val="50000"/>
                  </a:schemeClr>
                </a:solidFill>
              </a:rPr>
              <a:t>يجب انت تكون سكنال الاشارة الخاصة بالشبكة قوية ونضع هوائي كبير لتكون قوى صحب الاشارة الخاصة بالنانوسيتشن</a:t>
            </a:r>
          </a:p>
          <a:p>
            <a:pPr>
              <a:buNone/>
            </a:pPr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اعداد الاتصال بالناوسيتشن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>
                <a:solidFill>
                  <a:schemeClr val="accent4"/>
                </a:solidFill>
              </a:rPr>
              <a:t>والنصيحة المفيدة ان لا نضع ايبي عندما اكتمال </a:t>
            </a:r>
          </a:p>
          <a:p>
            <a:r>
              <a:rPr lang="ar-SA" dirty="0" smtClean="0">
                <a:solidFill>
                  <a:schemeClr val="accent4"/>
                </a:solidFill>
              </a:rPr>
              <a:t>العملية الخاصة بالربط</a:t>
            </a:r>
          </a:p>
          <a:p>
            <a:r>
              <a:rPr lang="ar-SA" dirty="0" smtClean="0">
                <a:solidFill>
                  <a:schemeClr val="accent4"/>
                </a:solidFill>
              </a:rPr>
              <a:t>لكي يحدد النانوستيشن الايبي لانه متصل بالنت</a:t>
            </a:r>
          </a:p>
          <a:p>
            <a:r>
              <a:rPr lang="ar-SA" dirty="0" smtClean="0">
                <a:solidFill>
                  <a:schemeClr val="accent4"/>
                </a:solidFill>
              </a:rPr>
              <a:t>وثانيا:</a:t>
            </a:r>
          </a:p>
          <a:p>
            <a:r>
              <a:rPr lang="ar-SA" dirty="0" smtClean="0">
                <a:solidFill>
                  <a:schemeClr val="accent4"/>
                </a:solidFill>
              </a:rPr>
              <a:t>من اجل تسريع النت</a:t>
            </a:r>
          </a:p>
          <a:p>
            <a:endParaRPr lang="ar-SA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20</TotalTime>
  <Words>227</Words>
  <Application>Microsoft Office PowerPoint</Application>
  <PresentationFormat>On-screen Show (4:3)</PresentationFormat>
  <Paragraphs>42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Aspect</vt:lpstr>
      <vt:lpstr>اعداد شبكة كيفية وتبادل النت </vt:lpstr>
      <vt:lpstr>اكسس بوينت</vt:lpstr>
      <vt:lpstr>اعداد شبكة باستخدام اكسس بيونت </vt:lpstr>
      <vt:lpstr>ربط الاكسس بوينت بالشبكة</vt:lpstr>
      <vt:lpstr>اعداد شبكة بواسطة النانو وربط اكسس وبينت اخر بها</vt:lpstr>
      <vt:lpstr>اعاد الاتصال بالننوسيتشن</vt:lpstr>
      <vt:lpstr>اعداد الاتصال بالناوسيتشن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كيفية اعداد شبكة وتبادل النت</dc:title>
  <dc:creator>firas</dc:creator>
  <cp:lastModifiedBy>firas</cp:lastModifiedBy>
  <cp:revision>4</cp:revision>
  <dcterms:created xsi:type="dcterms:W3CDTF">2006-08-16T00:00:00Z</dcterms:created>
  <dcterms:modified xsi:type="dcterms:W3CDTF">2010-04-11T11:52:15Z</dcterms:modified>
</cp:coreProperties>
</file>