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2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custShowLst>
    <p:custShow name="عرض مخصص 1" id="0">
      <p:sldLst>
        <p:sld r:id="rId2"/>
        <p:sld r:id="rId3"/>
        <p:sld r:id="rId4"/>
        <p:sld r:id="rId5"/>
        <p:sld r:id="rId6"/>
        <p:sld r:id="rId7"/>
      </p:sldLst>
    </p:custShow>
  </p:custShow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01" autoAdjust="0"/>
    <p:restoredTop sz="94660"/>
  </p:normalViewPr>
  <p:slideViewPr>
    <p:cSldViewPr>
      <p:cViewPr varScale="1">
        <p:scale>
          <a:sx n="71" d="100"/>
          <a:sy n="71" d="100"/>
        </p:scale>
        <p:origin x="-11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2861C2B-65D3-43E2-A313-5EE2E7B2C631}" type="datetime8">
              <a:rPr lang="ar-IQ" smtClean="0"/>
              <a:pPr/>
              <a:t>09 نيسان، 10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90CFA55-3919-481C-93BE-CB485FF211EF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 dirty="0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8A6839-C88C-41D1-B11B-5588577F20F3}" type="datetime8">
              <a:rPr lang="ar-IQ" smtClean="0"/>
              <a:pPr/>
              <a:t>09 نيسان، 10</a:t>
            </a:fld>
            <a:endParaRPr lang="ar-IQ" dirty="0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 dirty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02454BB5-1F3B-40F4-B45E-739EAF31530D}" type="slidenum">
              <a:rPr lang="ar-IQ" smtClean="0"/>
              <a:pPr/>
              <a:t>‹#›</a:t>
            </a:fld>
            <a:endParaRPr lang="ar-IQ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54BB5-1F3B-40F4-B45E-739EAF31530D}" type="slidenum">
              <a:rPr lang="ar-IQ" smtClean="0"/>
              <a:pPr/>
              <a:t>3</a:t>
            </a:fld>
            <a:endParaRPr lang="ar-IQ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A4009FD-2247-4F7E-812F-B21CB9BCC7E6}" type="datetime8">
              <a:rPr lang="ar-IQ" smtClean="0"/>
              <a:pPr/>
              <a:t>09 نيسان، 10</a:t>
            </a:fld>
            <a:endParaRPr lang="ar-IQ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3787-C32D-4069-BE19-EEAEBD2FB939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FD718-5C0B-47C7-9299-657C1FECF577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2B735-7F46-4F3E-99E7-7AA4E8B9A37A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D748-4D47-4F72-ABC3-3C9491CC473B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55CED-6EE0-49EF-97F1-EA04BF6E813A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5F346-5838-46B2-8435-E13EE7581E85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322D4-08CB-433C-8067-55991461453B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2A3C0-8A5A-420B-868E-2AE800C1CC63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0C5633-0B4D-4A66-B8CD-9B86D2F247A8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3CC68-5091-419F-A765-2E187AE2548C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ar-SA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2EB09-D27F-4CF4-B3FA-157BB1C08BEE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7DB6D6D-5B90-4A3A-89BD-361D730D80BD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/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firaskais44@YAHOO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>ثانيا:إعداد شبكة صغيرة بواسطة </a:t>
            </a:r>
            <a:r>
              <a:rPr lang="en-US" dirty="0" smtClean="0"/>
              <a:t>nanostation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اعداد فراس قيس </a:t>
            </a:r>
          </a:p>
          <a:p>
            <a:r>
              <a:rPr lang="ar-IQ" dirty="0" smtClean="0"/>
              <a:t>السكن العراق</a:t>
            </a:r>
          </a:p>
          <a:p>
            <a:r>
              <a:rPr lang="ar-IQ" dirty="0" smtClean="0"/>
              <a:t>العمر 12</a:t>
            </a:r>
          </a:p>
          <a:p>
            <a:endParaRPr lang="ar-IQ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D28A4-3E81-456A-B972-19C70A71299B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1</a:t>
            </a:fld>
            <a:endParaRPr lang="ar-SA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إعداد الشبكة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709160"/>
          </a:xfrm>
        </p:spPr>
        <p:txBody>
          <a:bodyPr>
            <a:normAutofit/>
          </a:bodyPr>
          <a:lstStyle/>
          <a:p>
            <a:r>
              <a:rPr lang="ar-IQ" dirty="0" smtClean="0"/>
              <a:t>1- يمكن إعداد الشبكة نذهب إلى </a:t>
            </a:r>
            <a:r>
              <a:rPr lang="en-US" dirty="0" smtClean="0"/>
              <a:t>CONNCET TO </a:t>
            </a:r>
            <a:endParaRPr lang="ar-IQ" dirty="0" smtClean="0"/>
          </a:p>
          <a:p>
            <a:r>
              <a:rPr lang="ar-IQ" dirty="0" smtClean="0"/>
              <a:t>2-نقوم بالذهاب إلى </a:t>
            </a:r>
            <a:r>
              <a:rPr lang="en-US" dirty="0" smtClean="0"/>
              <a:t>Local Area Connection</a:t>
            </a:r>
            <a:endParaRPr lang="ar-IQ" dirty="0" smtClean="0"/>
          </a:p>
          <a:p>
            <a:r>
              <a:rPr lang="ar-IQ" dirty="0" smtClean="0"/>
              <a:t>3-نقوم بفتحه ونذهب إلى الايبي ونضع في الفراغ الأول </a:t>
            </a:r>
            <a:r>
              <a:rPr lang="en-US" dirty="0" smtClean="0"/>
              <a:t>192.168.1.1</a:t>
            </a:r>
          </a:p>
          <a:p>
            <a:r>
              <a:rPr lang="en-US" dirty="0" smtClean="0"/>
              <a:t>255.255.255.0</a:t>
            </a:r>
            <a:endParaRPr lang="ar-IQ" dirty="0" smtClean="0"/>
          </a:p>
          <a:p>
            <a:r>
              <a:rPr lang="ar-IQ" dirty="0" smtClean="0"/>
              <a:t>3-ثم نذهب إلى المتصفح ونضع </a:t>
            </a:r>
            <a:r>
              <a:rPr lang="en-US" dirty="0" smtClean="0"/>
              <a:t>192.168.1.20</a:t>
            </a:r>
          </a:p>
          <a:p>
            <a:r>
              <a:rPr lang="ar-IQ" dirty="0" smtClean="0"/>
              <a:t>4-ثم تظهر لنا ألائحة مكتوب يوسرنيم وباس ورد</a:t>
            </a:r>
          </a:p>
          <a:p>
            <a:r>
              <a:rPr lang="ar-IQ" dirty="0" smtClean="0"/>
              <a:t>5-نضع فيك كليهما </a:t>
            </a:r>
            <a:r>
              <a:rPr lang="en-US" dirty="0" smtClean="0"/>
              <a:t>UBNT</a:t>
            </a:r>
            <a:endParaRPr lang="ar-IQ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71295-AE9A-4425-B22D-81AE10FC95CF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2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إعداد شبكة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6-ثم ستفتح لائحة مكتوب </a:t>
            </a:r>
            <a:r>
              <a:rPr lang="en-US" dirty="0" smtClean="0"/>
              <a:t>LINKSTEP</a:t>
            </a:r>
            <a:endParaRPr lang="ar-IQ" dirty="0" smtClean="0"/>
          </a:p>
          <a:p>
            <a:r>
              <a:rPr lang="ar-IQ" dirty="0" smtClean="0"/>
              <a:t>7-نضغطه ثم تطلع لائحة مكتوب اختيار نوع الشبكة</a:t>
            </a:r>
          </a:p>
          <a:p>
            <a:r>
              <a:rPr lang="ar-IQ" dirty="0" smtClean="0"/>
              <a:t>مثلا </a:t>
            </a:r>
            <a:r>
              <a:rPr lang="en-US" dirty="0" smtClean="0"/>
              <a:t>ACCESS POINT </a:t>
            </a:r>
          </a:p>
          <a:p>
            <a:r>
              <a:rPr lang="en-US" dirty="0" smtClean="0"/>
              <a:t>SATION </a:t>
            </a:r>
          </a:p>
          <a:p>
            <a:r>
              <a:rPr lang="en-US" dirty="0" smtClean="0"/>
              <a:t>ACCESS PINT WDS </a:t>
            </a:r>
          </a:p>
          <a:p>
            <a:r>
              <a:rPr lang="en-US" dirty="0" smtClean="0"/>
              <a:t>STATION WDS</a:t>
            </a:r>
            <a:endParaRPr lang="ar-IQ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1B2B3-2BEB-43C0-B6D0-93281CCF0AA3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3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إعداد شبكة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8-نقوم باختيار </a:t>
            </a:r>
            <a:r>
              <a:rPr lang="en-US" dirty="0" smtClean="0"/>
              <a:t>ACCESS POINT </a:t>
            </a:r>
          </a:p>
          <a:p>
            <a:r>
              <a:rPr lang="ar-IQ" dirty="0" smtClean="0"/>
              <a:t>ونقوم بتسمية الشبكة أي شي </a:t>
            </a:r>
          </a:p>
          <a:p>
            <a:r>
              <a:rPr lang="ar-IQ" dirty="0" smtClean="0"/>
              <a:t>بعدها نقوم مثلا بتوزيع ألنت على الحي أو المدينة</a:t>
            </a:r>
          </a:p>
          <a:p>
            <a:r>
              <a:rPr lang="ar-IQ" dirty="0" smtClean="0"/>
              <a:t>نقوم بشراء هوائي وأكسس وبينت ونضبطه على الشبكة التي أعدناها أو أسهل ونقوم بشراء نانوستيشن 5 ونقوم بتثبيطه على </a:t>
            </a:r>
            <a:r>
              <a:rPr lang="en-US" dirty="0" smtClean="0"/>
              <a:t>STATION </a:t>
            </a:r>
            <a:r>
              <a:rPr lang="ar-IQ" dirty="0" smtClean="0"/>
              <a:t>  وتظهر لنا اختيار سلكت نقوم بضغطه وتظهر لنا شبكات نقوم باختيارالشبكة التي اعدنها ليمكن الاتصال وتبادل ألنت والعب وتبادل الملفات  </a:t>
            </a:r>
          </a:p>
          <a:p>
            <a:r>
              <a:rPr lang="ar-IQ" dirty="0" smtClean="0"/>
              <a:t>أهم شي النانوستيشن يصل اتصاله 15 كم</a:t>
            </a:r>
            <a:endParaRPr lang="ar-IQ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32A54-1806-4031-BF87-A00792872A73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4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كيفية إعداد الشبكة القوية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إذا أردت إن تستخدم أكسس وبينت تحتاج هوائي وبوري ماء عالي </a:t>
            </a:r>
          </a:p>
          <a:p>
            <a:r>
              <a:rPr lang="ar-IQ" dirty="0" smtClean="0"/>
              <a:t>ويمكن إذا أردت توزيع ألنت في البيت تحتاج رويتر</a:t>
            </a:r>
          </a:p>
          <a:p>
            <a:r>
              <a:rPr lang="ar-IQ" dirty="0" smtClean="0"/>
              <a:t>ويمكن إذا ردت حاسبة إلى حاسبة تحتاج ليبل لربطها ونقوم بإعداد SIRNING</a:t>
            </a:r>
          </a:p>
          <a:p>
            <a:r>
              <a:rPr lang="ar-IQ" dirty="0" smtClean="0"/>
              <a:t>ويمكن إذا أردت توزيع ألنت بالكيل تحتاج هب </a:t>
            </a:r>
          </a:p>
          <a:p>
            <a:r>
              <a:rPr lang="ar-IQ" dirty="0" smtClean="0"/>
              <a:t>وإذا أردت إن لانقطع الاتصالات الموجودة في البيت تحتاج </a:t>
            </a:r>
            <a:r>
              <a:rPr lang="en-US" dirty="0" smtClean="0"/>
              <a:t>UBS</a:t>
            </a:r>
            <a:r>
              <a:rPr lang="ar-IQ" dirty="0" smtClean="0"/>
              <a:t> </a:t>
            </a:r>
          </a:p>
          <a:p>
            <a:r>
              <a:rPr lang="ar-IQ" dirty="0" smtClean="0"/>
              <a:t>لكي يبقى الاتصال متصل حتى عند انطفاء الكهرباء</a:t>
            </a:r>
          </a:p>
          <a:p>
            <a:r>
              <a:rPr lang="ar-IQ" dirty="0" smtClean="0"/>
              <a:t>لمراسلتي 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firaskais44@YAHOO.COM</a:t>
            </a:r>
            <a:endParaRPr lang="en-US" dirty="0" smtClean="0"/>
          </a:p>
          <a:p>
            <a:r>
              <a:rPr lang="en-US" dirty="0" smtClean="0"/>
              <a:t>FERAS192@GMAIL.COM</a:t>
            </a:r>
            <a:endParaRPr lang="ar-IQ" dirty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3F295-8FE5-4862-B683-AFA2DE4F6872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5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صورة</a:t>
            </a:r>
            <a:endParaRPr lang="ar-IQ" dirty="0"/>
          </a:p>
        </p:txBody>
      </p:sp>
      <p:pic>
        <p:nvPicPr>
          <p:cNvPr id="6" name="عنصر نائب للمحتوى 5" descr="UBIQUITI NS2CW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90800" y="2201862"/>
            <a:ext cx="3962400" cy="3505200"/>
          </a:xfrm>
        </p:spPr>
      </p:pic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D748-4D47-4F72-ABC3-3C9491CC473B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6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صورة</a:t>
            </a:r>
            <a:endParaRPr lang="ar-IQ" dirty="0"/>
          </a:p>
        </p:txBody>
      </p:sp>
      <p:pic>
        <p:nvPicPr>
          <p:cNvPr id="6" name="عنصر نائب للمحتوى 5" descr="0111_ns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809750" y="2287587"/>
            <a:ext cx="5524500" cy="3333750"/>
          </a:xfrm>
        </p:spPr>
      </p:pic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D748-4D47-4F72-ABC3-3C9491CC473B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7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صورة</a:t>
            </a:r>
            <a:endParaRPr lang="ar-IQ" dirty="0"/>
          </a:p>
        </p:txBody>
      </p:sp>
      <p:pic>
        <p:nvPicPr>
          <p:cNvPr id="6" name="عنصر نائب للمحتوى 5" descr="products_loc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0" y="2501900"/>
            <a:ext cx="3048000" cy="2905125"/>
          </a:xfrm>
        </p:spPr>
      </p:pic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6D748-4D47-4F72-ABC3-3C9491CC473B}" type="datetime8">
              <a:rPr lang="ar-SA" smtClean="0"/>
              <a:pPr/>
              <a:t>09 نيسان، 10</a:t>
            </a:fld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8</a:t>
            </a:fld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ذروة">
  <a:themeElements>
    <a:clrScheme name="ذروة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ذروة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ذروة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24</TotalTime>
  <Words>229</Words>
  <Application>Microsoft Office PowerPoint</Application>
  <PresentationFormat>عرض على الشاشة (3:4)‏</PresentationFormat>
  <Paragraphs>55</Paragraphs>
  <Slides>8</Slides>
  <Notes>1</Notes>
  <HiddenSlides>0</HiddenSlides>
  <MMClips>0</MMClips>
  <ScaleCrop>false</ScaleCrop>
  <HeadingPairs>
    <vt:vector size="6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  <vt:variant>
        <vt:lpstr>عروض مخصصة</vt:lpstr>
      </vt:variant>
      <vt:variant>
        <vt:i4>1</vt:i4>
      </vt:variant>
    </vt:vector>
  </HeadingPairs>
  <TitlesOfParts>
    <vt:vector size="10" baseType="lpstr">
      <vt:lpstr>ذروة</vt:lpstr>
      <vt:lpstr> ثانيا:إعداد شبكة صغيرة بواسطة nanostation</vt:lpstr>
      <vt:lpstr>إعداد الشبكة </vt:lpstr>
      <vt:lpstr>إعداد شبكة</vt:lpstr>
      <vt:lpstr>إعداد شبكة</vt:lpstr>
      <vt:lpstr>كيفية إعداد الشبكة القوية </vt:lpstr>
      <vt:lpstr>صورة</vt:lpstr>
      <vt:lpstr>صورة</vt:lpstr>
      <vt:lpstr>صورة</vt:lpstr>
      <vt:lpstr>عرض مخصص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ثانيا:اعداد شبكة صغيرة بواسطة nanostation</dc:title>
  <cp:lastModifiedBy>zina</cp:lastModifiedBy>
  <cp:revision>5</cp:revision>
  <dcterms:modified xsi:type="dcterms:W3CDTF">2010-04-09T09:05:19Z</dcterms:modified>
</cp:coreProperties>
</file>