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</p:sldMasterIdLst>
  <p:notesMasterIdLst>
    <p:notesMasterId r:id="rId10"/>
  </p:notesMasterIdLst>
  <p:handoutMasterIdLst>
    <p:handoutMasterId r:id="rId11"/>
  </p:handoutMasterIdLst>
  <p:sldIdLst>
    <p:sldId id="258" r:id="rId4"/>
    <p:sldId id="274" r:id="rId5"/>
    <p:sldId id="275" r:id="rId6"/>
    <p:sldId id="276" r:id="rId7"/>
    <p:sldId id="277" r:id="rId8"/>
    <p:sldId id="27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77" autoAdjust="0"/>
    <p:restoredTop sz="97521" autoAdjust="0"/>
  </p:normalViewPr>
  <p:slideViewPr>
    <p:cSldViewPr snapToGrid="0">
      <p:cViewPr varScale="1">
        <p:scale>
          <a:sx n="75" d="100"/>
          <a:sy n="75" d="100"/>
        </p:scale>
        <p:origin x="-1290" y="-102"/>
      </p:cViewPr>
      <p:guideLst>
        <p:guide orient="horz" pos="4247"/>
        <p:guide orient="horz" pos="691"/>
        <p:guide pos="233"/>
        <p:guide pos="5585"/>
        <p:guide pos="668"/>
        <p:guide pos="26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CFD9C4-77A5-4615-8F9A-16BF81A825DC}" type="datetimeFigureOut">
              <a:rPr lang="en-GB" smtClean="0">
                <a:latin typeface="Arial" pitchFamily="34" charset="0"/>
              </a:rPr>
              <a:pPr/>
              <a:t>07/10/2012</a:t>
            </a:fld>
            <a:endParaRPr lang="en-GB" dirty="0">
              <a:latin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304B27-BDEF-4CDA-AEB4-936FC7271D59}" type="slidenum">
              <a:rPr lang="en-GB" smtClean="0">
                <a:latin typeface="Arial" pitchFamily="34" charset="0"/>
              </a:rPr>
              <a:pPr/>
              <a:t>‹#›</a:t>
            </a:fld>
            <a:endParaRPr lang="en-GB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95496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19780C71-3F86-4797-BBDD-DB114C92315A}" type="datetimeFigureOut">
              <a:rPr lang="en-GB" smtClean="0"/>
              <a:pPr/>
              <a:t>07/10/2012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AEFA8EDF-3B33-46B8-9795-B7DD7FCCFCA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592591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A8EDF-3B33-46B8-9795-B7DD7FCCFCA0}" type="slidenum">
              <a:rPr lang="en-GB" smtClean="0"/>
              <a:pPr/>
              <a:t>1</a:t>
            </a:fld>
            <a:endParaRPr lang="en-GB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A8EDF-3B33-46B8-9795-B7DD7FCCFCA0}" type="slidenum">
              <a:rPr lang="en-GB" smtClean="0"/>
              <a:pPr/>
              <a:t>2</a:t>
            </a:fld>
            <a:endParaRPr lang="en-GB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A8EDF-3B33-46B8-9795-B7DD7FCCFCA0}" type="slidenum">
              <a:rPr lang="en-GB" smtClean="0"/>
              <a:pPr/>
              <a:t>6</a:t>
            </a:fld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lack pink bg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 bwMode="ltGray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85926"/>
            <a:ext cx="7776000" cy="1785950"/>
          </a:xfrm>
        </p:spPr>
        <p:txBody>
          <a:bodyPr wrap="square" anchor="b" anchorCtr="0">
            <a:noAutofit/>
          </a:bodyPr>
          <a:lstStyle>
            <a:lvl1pPr algn="ctr">
              <a:lnSpc>
                <a:spcPts val="6000"/>
              </a:lnSpc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71876"/>
            <a:ext cx="7776000" cy="1357322"/>
          </a:xfrm>
        </p:spPr>
        <p:txBody>
          <a:bodyPr>
            <a:noAutofit/>
          </a:bodyPr>
          <a:lstStyle>
            <a:lvl1pPr marL="0" indent="0" algn="ctr">
              <a:lnSpc>
                <a:spcPts val="3200"/>
              </a:lnSpc>
              <a:buNone/>
              <a:defRPr sz="32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685800" y="4942800"/>
            <a:ext cx="7776000" cy="1057968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2400" b="0">
                <a:solidFill>
                  <a:schemeClr val="bg1"/>
                </a:solidFill>
              </a:defRPr>
            </a:lvl1pPr>
            <a:lvl2pPr algn="ctr">
              <a:defRPr sz="2400">
                <a:solidFill>
                  <a:schemeClr val="bg1"/>
                </a:solidFill>
              </a:defRPr>
            </a:lvl2pPr>
            <a:lvl3pPr algn="ctr">
              <a:defRPr sz="2400">
                <a:solidFill>
                  <a:schemeClr val="bg1"/>
                </a:solidFill>
              </a:defRPr>
            </a:lvl3pPr>
            <a:lvl4pPr algn="ctr">
              <a:defRPr sz="2400">
                <a:solidFill>
                  <a:schemeClr val="bg1"/>
                </a:solidFill>
              </a:defRPr>
            </a:lvl4pPr>
            <a:lvl5pPr algn="ctr"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0" name="Picture 9" descr="Untitled-1.psd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22250" y="207962"/>
            <a:ext cx="1166099" cy="1625053"/>
          </a:xfrm>
          <a:prstGeom prst="rect">
            <a:avLst/>
          </a:prstGeom>
        </p:spPr>
      </p:pic>
    </p:spTree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ink bg.jpg"/>
          <p:cNvPicPr>
            <a:picLocks/>
          </p:cNvPicPr>
          <p:nvPr userDrawn="1"/>
        </p:nvPicPr>
        <p:blipFill>
          <a:blip r:embed="rId2" cstate="print"/>
          <a:srcRect t="30919" b="53086"/>
          <a:stretch>
            <a:fillRect/>
          </a:stretch>
        </p:blipFill>
        <p:spPr bwMode="ltGray">
          <a:xfrm>
            <a:off x="0" y="0"/>
            <a:ext cx="9144000" cy="10908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 bwMode="black">
          <a:xfrm>
            <a:off x="341999" y="0"/>
            <a:ext cx="8647200" cy="1090800"/>
          </a:xfrm>
        </p:spPr>
        <p:txBody>
          <a:bodyPr lIns="0" tIns="0" rIns="0" bIns="0">
            <a:no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1" y="1090772"/>
            <a:ext cx="9144000" cy="5767228"/>
          </a:xfrm>
        </p:spPr>
        <p:txBody>
          <a:bodyPr lIns="342000" tIns="270000"/>
          <a:lstStyle/>
          <a:p>
            <a:r>
              <a:rPr lang="en-US" dirty="0" smtClean="0"/>
              <a:t>Click icon to add picture</a:t>
            </a:r>
            <a:endParaRPr lang="en-GB" dirty="0"/>
          </a:p>
        </p:txBody>
      </p:sp>
    </p:spTree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Cathy\Colin McBride\Zain\18 Mar\Blue_black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ltGray">
          <a:xfrm>
            <a:off x="-85222" y="-62362"/>
            <a:ext cx="9314444" cy="698272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85926"/>
            <a:ext cx="7776000" cy="1785950"/>
          </a:xfrm>
        </p:spPr>
        <p:txBody>
          <a:bodyPr wrap="square" anchor="b" anchorCtr="0">
            <a:noAutofit/>
          </a:bodyPr>
          <a:lstStyle>
            <a:lvl1pPr algn="ctr">
              <a:lnSpc>
                <a:spcPts val="6000"/>
              </a:lnSpc>
              <a:defRPr sz="6000">
                <a:solidFill>
                  <a:schemeClr val="accent3"/>
                </a:solidFill>
              </a:defRPr>
            </a:lvl1pPr>
          </a:lstStyle>
          <a:p>
            <a:r>
              <a:rPr lang="en-GB" smtClean="0"/>
              <a:t>Click to edit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71876"/>
            <a:ext cx="7776000" cy="1357322"/>
          </a:xfrm>
        </p:spPr>
        <p:txBody>
          <a:bodyPr>
            <a:noAutofit/>
          </a:bodyPr>
          <a:lstStyle>
            <a:lvl1pPr marL="0" indent="0" algn="ctr">
              <a:lnSpc>
                <a:spcPts val="3200"/>
              </a:lnSpc>
              <a:buNone/>
              <a:defRPr sz="32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685800" y="4942800"/>
            <a:ext cx="7776000" cy="1057968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2400" b="0">
                <a:solidFill>
                  <a:schemeClr val="bg1"/>
                </a:solidFill>
              </a:defRPr>
            </a:lvl1pPr>
            <a:lvl2pPr algn="ctr">
              <a:defRPr sz="2400">
                <a:solidFill>
                  <a:schemeClr val="bg1"/>
                </a:solidFill>
              </a:defRPr>
            </a:lvl2pPr>
            <a:lvl3pPr algn="ctr">
              <a:defRPr sz="2400">
                <a:solidFill>
                  <a:schemeClr val="bg1"/>
                </a:solidFill>
              </a:defRPr>
            </a:lvl3pPr>
            <a:lvl4pPr algn="ctr">
              <a:defRPr sz="2400">
                <a:solidFill>
                  <a:schemeClr val="bg1"/>
                </a:solidFill>
              </a:defRPr>
            </a:lvl4pPr>
            <a:lvl5pPr algn="ctr"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smtClean="0"/>
              <a:t>Click to edit Master text styles</a:t>
            </a:r>
            <a:endParaRPr lang="en-GB" dirty="0" smtClean="0"/>
          </a:p>
        </p:txBody>
      </p:sp>
      <p:pic>
        <p:nvPicPr>
          <p:cNvPr id="7" name="Picture 6" descr="Untitled-1.psd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22250" y="207962"/>
            <a:ext cx="1166099" cy="1625053"/>
          </a:xfrm>
          <a:prstGeom prst="rect">
            <a:avLst/>
          </a:prstGeom>
        </p:spPr>
      </p:pic>
    </p:spTree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Cathy\Colin McBride\Zain\18 Mar\Blue background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ltGray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2091600"/>
            <a:ext cx="8294400" cy="2851200"/>
          </a:xfrm>
        </p:spPr>
        <p:txBody>
          <a:bodyPr anchor="ctr" anchorCtr="0">
            <a:noAutofit/>
          </a:bodyPr>
          <a:lstStyle>
            <a:lvl1pPr algn="ctr">
              <a:defRPr sz="60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Cathy\Colin McBride\Zain\18 Mar\Blue background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ltGray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2091600"/>
            <a:ext cx="8294400" cy="2851200"/>
          </a:xfrm>
        </p:spPr>
        <p:txBody>
          <a:bodyPr anchor="ctr" anchorCtr="0">
            <a:noAutofit/>
          </a:bodyPr>
          <a:lstStyle>
            <a:lvl1pPr algn="ctr">
              <a:defRPr sz="48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6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424800" y="5085676"/>
            <a:ext cx="8294400" cy="1057968"/>
          </a:xfrm>
        </p:spPr>
        <p:txBody>
          <a:bodyPr>
            <a:noAutofit/>
          </a:bodyPr>
          <a:lstStyle>
            <a:lvl1pPr algn="ctr">
              <a:spcBef>
                <a:spcPts val="0"/>
              </a:spcBef>
              <a:defRPr sz="2400" b="0">
                <a:solidFill>
                  <a:schemeClr val="bg1"/>
                </a:solidFill>
              </a:defRPr>
            </a:lvl1pPr>
            <a:lvl2pPr algn="ctr">
              <a:defRPr sz="2400">
                <a:solidFill>
                  <a:schemeClr val="bg1"/>
                </a:solidFill>
              </a:defRPr>
            </a:lvl2pPr>
            <a:lvl3pPr algn="ctr">
              <a:defRPr sz="2400">
                <a:solidFill>
                  <a:schemeClr val="bg1"/>
                </a:solidFill>
              </a:defRPr>
            </a:lvl3pPr>
            <a:lvl4pPr algn="ctr">
              <a:defRPr sz="2400">
                <a:solidFill>
                  <a:schemeClr val="bg1"/>
                </a:solidFill>
              </a:defRPr>
            </a:lvl4pPr>
            <a:lvl5pPr algn="ctr"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D:\Cathy\Colin McBride\Zain\18 Mar\Blue background.jpg"/>
          <p:cNvPicPr>
            <a:picLocks noChangeArrowheads="1"/>
          </p:cNvPicPr>
          <p:nvPr userDrawn="1"/>
        </p:nvPicPr>
        <p:blipFill>
          <a:blip r:embed="rId2" cstate="print"/>
          <a:srcRect t="17901" b="66204"/>
          <a:stretch>
            <a:fillRect/>
          </a:stretch>
        </p:blipFill>
        <p:spPr bwMode="ltGray">
          <a:xfrm>
            <a:off x="0" y="0"/>
            <a:ext cx="9144000" cy="1090087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524" y="1358250"/>
            <a:ext cx="8647200" cy="52128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 bwMode="black">
          <a:xfrm>
            <a:off x="341999" y="0"/>
            <a:ext cx="8647200" cy="1090800"/>
          </a:xfrm>
        </p:spPr>
        <p:txBody>
          <a:bodyPr lIns="0" tIns="0" rIns="0" bIns="0">
            <a:no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00231" y="6583817"/>
            <a:ext cx="2244743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4168E5B3-0C20-42EE-8648-D1B3B0172F35}" type="datetime1">
              <a:rPr lang="en-GB" smtClean="0"/>
              <a:pPr/>
              <a:t>07/10/2012</a:t>
            </a:fld>
            <a:endParaRPr lang="en-GB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1538" y="6583817"/>
            <a:ext cx="857256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 smtClean="0"/>
              <a:t>Zain Limited</a:t>
            </a:r>
            <a:endParaRPr lang="en-GB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2000" y="6509587"/>
            <a:ext cx="718450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A1EA00C7-1939-4BE6-802B-7EB0659DC550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/>
          <p:cNvCxnSpPr/>
          <p:nvPr userDrawn="1"/>
        </p:nvCxnSpPr>
        <p:spPr>
          <a:xfrm rot="5400000">
            <a:off x="1888301" y="6684195"/>
            <a:ext cx="142876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D:\Cathy\Colin McBride\Zain\18 Mar\Blue background.jpg"/>
          <p:cNvPicPr>
            <a:picLocks noChangeArrowheads="1"/>
          </p:cNvPicPr>
          <p:nvPr userDrawn="1"/>
        </p:nvPicPr>
        <p:blipFill>
          <a:blip r:embed="rId2" cstate="print"/>
          <a:srcRect t="17901" b="66204"/>
          <a:stretch>
            <a:fillRect/>
          </a:stretch>
        </p:blipFill>
        <p:spPr bwMode="ltGray">
          <a:xfrm>
            <a:off x="0" y="0"/>
            <a:ext cx="9144000" cy="1090087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000" y="1339200"/>
            <a:ext cx="4248000" cy="452596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5300" y="1339200"/>
            <a:ext cx="4248000" cy="452596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 bwMode="black">
          <a:xfrm>
            <a:off x="341999" y="0"/>
            <a:ext cx="8647200" cy="1090800"/>
          </a:xfrm>
        </p:spPr>
        <p:txBody>
          <a:bodyPr lIns="0" tIns="0" rIns="0" bIns="0">
            <a:no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2000231" y="6583817"/>
            <a:ext cx="2244743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4168E5B3-0C20-42EE-8648-D1B3B0172F35}" type="datetime1">
              <a:rPr lang="en-GB" smtClean="0"/>
              <a:pPr/>
              <a:t>07/10/2012</a:t>
            </a:fld>
            <a:endParaRPr lang="en-GB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1538" y="6583817"/>
            <a:ext cx="857256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 smtClean="0"/>
              <a:t>Zain Limited</a:t>
            </a:r>
            <a:endParaRPr lang="en-GB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2000" y="6509587"/>
            <a:ext cx="718450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A1EA00C7-1939-4BE6-802B-7EB0659DC550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9" name="Straight Connector 8"/>
          <p:cNvCxnSpPr/>
          <p:nvPr userDrawn="1"/>
        </p:nvCxnSpPr>
        <p:spPr>
          <a:xfrm rot="5400000">
            <a:off x="1888301" y="6684195"/>
            <a:ext cx="142876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Cathy\Colin McBride\Zain\18 Mar\Blue background.jpg"/>
          <p:cNvPicPr>
            <a:picLocks noChangeArrowheads="1"/>
          </p:cNvPicPr>
          <p:nvPr userDrawn="1"/>
        </p:nvPicPr>
        <p:blipFill>
          <a:blip r:embed="rId2" cstate="print"/>
          <a:srcRect t="17901" b="66204"/>
          <a:stretch>
            <a:fillRect/>
          </a:stretch>
        </p:blipFill>
        <p:spPr bwMode="ltGray">
          <a:xfrm>
            <a:off x="0" y="0"/>
            <a:ext cx="9144000" cy="1090087"/>
          </a:xfrm>
          <a:prstGeom prst="rect">
            <a:avLst/>
          </a:prstGeom>
          <a:noFill/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 bwMode="black">
          <a:xfrm>
            <a:off x="341999" y="0"/>
            <a:ext cx="8647200" cy="1090800"/>
          </a:xfrm>
        </p:spPr>
        <p:txBody>
          <a:bodyPr lIns="0" tIns="0" rIns="0" bIns="0">
            <a:no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2000232" y="6583817"/>
            <a:ext cx="2236488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4168E5B3-0C20-42EE-8648-D1B3B0172F35}" type="datetime1">
              <a:rPr lang="en-GB" smtClean="0"/>
              <a:pPr/>
              <a:t>07/10/2012</a:t>
            </a:fld>
            <a:endParaRPr lang="en-GB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1538" y="6583817"/>
            <a:ext cx="857256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 smtClean="0"/>
              <a:t>Zain Limited</a:t>
            </a:r>
            <a:endParaRPr lang="en-GB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2000" y="6509587"/>
            <a:ext cx="713370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A1EA00C7-1939-4BE6-802B-7EB0659DC550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 rot="5400000">
            <a:off x="1888301" y="6684195"/>
            <a:ext cx="142876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D:\Cathy\Colin McBride\Zain\18 Mar\Blue background.jpg"/>
          <p:cNvPicPr>
            <a:picLocks noChangeArrowheads="1"/>
          </p:cNvPicPr>
          <p:nvPr userDrawn="1"/>
        </p:nvPicPr>
        <p:blipFill>
          <a:blip r:embed="rId2" cstate="print"/>
          <a:srcRect t="17901" b="66204"/>
          <a:stretch>
            <a:fillRect/>
          </a:stretch>
        </p:blipFill>
        <p:spPr bwMode="ltGray">
          <a:xfrm>
            <a:off x="0" y="0"/>
            <a:ext cx="9144000" cy="1090087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42000" y="0"/>
            <a:ext cx="8647200" cy="1090800"/>
          </a:xfrm>
        </p:spPr>
        <p:txBody>
          <a:bodyPr lIns="0" tIns="0" rIns="0" bIns="0">
            <a:no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00" y="1418400"/>
            <a:ext cx="8645257" cy="4525963"/>
          </a:xfrm>
        </p:spPr>
        <p:txBody>
          <a:bodyPr>
            <a:noAutofit/>
          </a:bodyPr>
          <a:lstStyle>
            <a:lvl1pPr marL="757238" indent="-757238">
              <a:lnSpc>
                <a:spcPts val="3900"/>
              </a:lnSpc>
              <a:spcBef>
                <a:spcPts val="400"/>
              </a:spcBef>
              <a:spcAft>
                <a:spcPts val="900"/>
              </a:spcAft>
              <a:buClr>
                <a:schemeClr val="accent3"/>
              </a:buClr>
              <a:buSzPct val="250000"/>
              <a:buFont typeface="+mj-lt"/>
              <a:buAutoNum type="arabicPeriod"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00231" y="6583817"/>
            <a:ext cx="2244743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4168E5B3-0C20-42EE-8648-D1B3B0172F35}" type="datetime1">
              <a:rPr lang="en-GB" smtClean="0"/>
              <a:pPr/>
              <a:t>07/10/2012</a:t>
            </a:fld>
            <a:endParaRPr lang="en-GB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1538" y="6583817"/>
            <a:ext cx="857256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 smtClean="0"/>
              <a:t>Zain Limited</a:t>
            </a:r>
            <a:endParaRPr lang="en-GB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2000" y="6509587"/>
            <a:ext cx="718450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A1EA00C7-1939-4BE6-802B-7EB0659DC550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1888301" y="6684195"/>
            <a:ext cx="142876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sma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D:\Cathy\Colin McBride\Zain\18 Mar\Blue background.jpg"/>
          <p:cNvPicPr>
            <a:picLocks noChangeArrowheads="1"/>
          </p:cNvPicPr>
          <p:nvPr userDrawn="1"/>
        </p:nvPicPr>
        <p:blipFill>
          <a:blip r:embed="rId2" cstate="print"/>
          <a:srcRect t="17901" b="66204"/>
          <a:stretch>
            <a:fillRect/>
          </a:stretch>
        </p:blipFill>
        <p:spPr bwMode="ltGray">
          <a:xfrm>
            <a:off x="0" y="0"/>
            <a:ext cx="9144000" cy="1090087"/>
          </a:xfrm>
          <a:prstGeom prst="rect">
            <a:avLst/>
          </a:prstGeom>
          <a:noFill/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 bwMode="black">
          <a:xfrm>
            <a:off x="341999" y="0"/>
            <a:ext cx="8647200" cy="1090800"/>
          </a:xfrm>
        </p:spPr>
        <p:txBody>
          <a:bodyPr lIns="0" tIns="0" rIns="0" bIns="0">
            <a:no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/>
          </p:nvPr>
        </p:nvSpPr>
        <p:spPr>
          <a:xfrm>
            <a:off x="342000" y="1339200"/>
            <a:ext cx="4248000" cy="452596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4714875" y="1090773"/>
            <a:ext cx="4429125" cy="5786437"/>
          </a:xfrm>
        </p:spPr>
        <p:txBody>
          <a:bodyPr tIns="270000"/>
          <a:lstStyle/>
          <a:p>
            <a:endParaRPr lang="en-GB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2000231" y="6583817"/>
            <a:ext cx="2244743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4168E5B3-0C20-42EE-8648-D1B3B0172F35}" type="datetime1">
              <a:rPr lang="en-GB" smtClean="0"/>
              <a:pPr/>
              <a:t>07/10/2012</a:t>
            </a:fld>
            <a:endParaRPr lang="en-GB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1538" y="6583817"/>
            <a:ext cx="857256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 smtClean="0"/>
              <a:t>Zain Limited</a:t>
            </a:r>
            <a:endParaRPr lang="en-GB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2000" y="6509587"/>
            <a:ext cx="718450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A1EA00C7-1939-4BE6-802B-7EB0659DC550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9" name="Straight Connector 8"/>
          <p:cNvCxnSpPr/>
          <p:nvPr userDrawn="1"/>
        </p:nvCxnSpPr>
        <p:spPr>
          <a:xfrm rot="5400000">
            <a:off x="1888301" y="6684195"/>
            <a:ext cx="142876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ink bg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 bwMode="ltGray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2091600"/>
            <a:ext cx="8294400" cy="2851200"/>
          </a:xfrm>
        </p:spPr>
        <p:txBody>
          <a:bodyPr anchor="ctr" anchorCtr="0">
            <a:noAutofit/>
          </a:bodyPr>
          <a:lstStyle>
            <a:lvl1pPr algn="ctr">
              <a:defRPr sz="60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D:\Cathy\Colin McBride\Zain\18 Mar\Blue background.jpg"/>
          <p:cNvPicPr>
            <a:picLocks noChangeArrowheads="1"/>
          </p:cNvPicPr>
          <p:nvPr userDrawn="1"/>
        </p:nvPicPr>
        <p:blipFill>
          <a:blip r:embed="rId2" cstate="print"/>
          <a:srcRect t="17901" b="66204"/>
          <a:stretch>
            <a:fillRect/>
          </a:stretch>
        </p:blipFill>
        <p:spPr bwMode="ltGray">
          <a:xfrm>
            <a:off x="0" y="0"/>
            <a:ext cx="9144000" cy="1090087"/>
          </a:xfrm>
          <a:prstGeom prst="rect">
            <a:avLst/>
          </a:prstGeom>
          <a:noFill/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 bwMode="black">
          <a:xfrm>
            <a:off x="341999" y="0"/>
            <a:ext cx="8647200" cy="1090800"/>
          </a:xfrm>
        </p:spPr>
        <p:txBody>
          <a:bodyPr lIns="0" tIns="0" rIns="0" bIns="0">
            <a:no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/>
          </p:nvPr>
        </p:nvSpPr>
        <p:spPr>
          <a:xfrm>
            <a:off x="341999" y="4698000"/>
            <a:ext cx="8654363" cy="1731396"/>
          </a:xfrm>
        </p:spPr>
        <p:txBody>
          <a:bodyPr tIns="46800"/>
          <a:lstStyle>
            <a:lvl1pPr>
              <a:defRPr sz="20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1" y="1090773"/>
            <a:ext cx="9144000" cy="3495600"/>
          </a:xfrm>
        </p:spPr>
        <p:txBody>
          <a:bodyPr lIns="342000" tIns="270000"/>
          <a:lstStyle/>
          <a:p>
            <a:endParaRPr lang="en-GB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2000231" y="6583817"/>
            <a:ext cx="2244743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4168E5B3-0C20-42EE-8648-D1B3B0172F35}" type="datetime1">
              <a:rPr lang="en-GB" smtClean="0"/>
              <a:pPr/>
              <a:t>07/10/2012</a:t>
            </a:fld>
            <a:endParaRPr lang="en-GB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1538" y="6583817"/>
            <a:ext cx="857256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 smtClean="0"/>
              <a:t>Zain Limited</a:t>
            </a:r>
            <a:endParaRPr lang="en-GB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2000" y="6509587"/>
            <a:ext cx="718450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A1EA00C7-1939-4BE6-802B-7EB0659DC550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9" name="Straight Connector 8"/>
          <p:cNvCxnSpPr/>
          <p:nvPr userDrawn="1"/>
        </p:nvCxnSpPr>
        <p:spPr>
          <a:xfrm rot="5400000">
            <a:off x="1888301" y="6684195"/>
            <a:ext cx="142876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Cathy\Colin McBride\Zain\18 Mar\Blue background.jpg"/>
          <p:cNvPicPr>
            <a:picLocks noChangeArrowheads="1"/>
          </p:cNvPicPr>
          <p:nvPr userDrawn="1"/>
        </p:nvPicPr>
        <p:blipFill>
          <a:blip r:embed="rId2" cstate="print"/>
          <a:srcRect t="17901" b="66204"/>
          <a:stretch>
            <a:fillRect/>
          </a:stretch>
        </p:blipFill>
        <p:spPr bwMode="ltGray">
          <a:xfrm>
            <a:off x="0" y="0"/>
            <a:ext cx="9144000" cy="1090087"/>
          </a:xfrm>
          <a:prstGeom prst="rect">
            <a:avLst/>
          </a:prstGeom>
          <a:noFill/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 bwMode="black">
          <a:xfrm>
            <a:off x="341999" y="0"/>
            <a:ext cx="8647200" cy="1090800"/>
          </a:xfrm>
        </p:spPr>
        <p:txBody>
          <a:bodyPr lIns="0" tIns="0" rIns="0" bIns="0">
            <a:no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1" y="1090772"/>
            <a:ext cx="9144000" cy="5767228"/>
          </a:xfrm>
        </p:spPr>
        <p:txBody>
          <a:bodyPr lIns="342000" tIns="270000"/>
          <a:lstStyle/>
          <a:p>
            <a:endParaRPr lang="en-GB" dirty="0"/>
          </a:p>
        </p:txBody>
      </p:sp>
    </p:spTree>
  </p:cSld>
  <p:clrMapOvr>
    <a:masterClrMapping/>
  </p:clrMapOvr>
  <p:hf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Cathy\Colin McBride\Zain\18 Mar\Yellow_black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ltGray">
          <a:xfrm>
            <a:off x="-85222" y="-62362"/>
            <a:ext cx="9314444" cy="6982724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85926"/>
            <a:ext cx="7776000" cy="1785950"/>
          </a:xfrm>
        </p:spPr>
        <p:txBody>
          <a:bodyPr wrap="square" anchor="b" anchorCtr="0">
            <a:noAutofit/>
          </a:bodyPr>
          <a:lstStyle>
            <a:lvl1pPr algn="ctr">
              <a:lnSpc>
                <a:spcPts val="6000"/>
              </a:lnSpc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GB" smtClean="0"/>
              <a:t>Click to edit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71876"/>
            <a:ext cx="7776000" cy="1357322"/>
          </a:xfrm>
        </p:spPr>
        <p:txBody>
          <a:bodyPr>
            <a:noAutofit/>
          </a:bodyPr>
          <a:lstStyle>
            <a:lvl1pPr marL="0" indent="0" algn="ctr">
              <a:lnSpc>
                <a:spcPts val="3200"/>
              </a:lnSpc>
              <a:buNone/>
              <a:defRPr sz="32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685800" y="4942800"/>
            <a:ext cx="7776000" cy="1057968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2400" b="0">
                <a:solidFill>
                  <a:schemeClr val="bg1"/>
                </a:solidFill>
              </a:defRPr>
            </a:lvl1pPr>
            <a:lvl2pPr algn="ctr">
              <a:defRPr sz="2400">
                <a:solidFill>
                  <a:schemeClr val="bg1"/>
                </a:solidFill>
              </a:defRPr>
            </a:lvl2pPr>
            <a:lvl3pPr algn="ctr">
              <a:defRPr sz="2400">
                <a:solidFill>
                  <a:schemeClr val="bg1"/>
                </a:solidFill>
              </a:defRPr>
            </a:lvl3pPr>
            <a:lvl4pPr algn="ctr">
              <a:defRPr sz="2400">
                <a:solidFill>
                  <a:schemeClr val="bg1"/>
                </a:solidFill>
              </a:defRPr>
            </a:lvl4pPr>
            <a:lvl5pPr algn="ctr"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smtClean="0"/>
              <a:t>Click to edit Master text styles</a:t>
            </a:r>
            <a:endParaRPr lang="en-GB" dirty="0" smtClean="0"/>
          </a:p>
        </p:txBody>
      </p:sp>
      <p:pic>
        <p:nvPicPr>
          <p:cNvPr id="7" name="Picture 6" descr="Untitled-1.psd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22250" y="207962"/>
            <a:ext cx="1166099" cy="1625053"/>
          </a:xfrm>
          <a:prstGeom prst="rect">
            <a:avLst/>
          </a:prstGeom>
        </p:spPr>
      </p:pic>
    </p:spTree>
  </p:cSld>
  <p:clrMapOvr>
    <a:masterClrMapping/>
  </p:clrMapOvr>
  <p:hf hd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Cathy\Colin McBride\Zain\18 Mar\Yellow background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ltGray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2091600"/>
            <a:ext cx="8294400" cy="2851200"/>
          </a:xfrm>
        </p:spPr>
        <p:txBody>
          <a:bodyPr anchor="ctr" anchorCtr="0">
            <a:noAutofit/>
          </a:bodyPr>
          <a:lstStyle>
            <a:lvl1pPr algn="ctr">
              <a:defRPr sz="6000" b="0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Cathy\Colin McBride\Zain\18 Mar\Yellow background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ltGray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2091600"/>
            <a:ext cx="8294400" cy="2851200"/>
          </a:xfrm>
        </p:spPr>
        <p:txBody>
          <a:bodyPr anchor="ctr" anchorCtr="0">
            <a:noAutofit/>
          </a:bodyPr>
          <a:lstStyle>
            <a:lvl1pPr algn="ctr">
              <a:defRPr sz="4800" b="0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6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424800" y="5085676"/>
            <a:ext cx="8294400" cy="1057968"/>
          </a:xfrm>
        </p:spPr>
        <p:txBody>
          <a:bodyPr>
            <a:noAutofit/>
          </a:bodyPr>
          <a:lstStyle>
            <a:lvl1pPr algn="ctr">
              <a:spcBef>
                <a:spcPts val="0"/>
              </a:spcBef>
              <a:defRPr sz="2400" b="0">
                <a:solidFill>
                  <a:schemeClr val="tx1"/>
                </a:solidFill>
              </a:defRPr>
            </a:lvl1pPr>
            <a:lvl2pPr algn="ctr">
              <a:defRPr sz="2400">
                <a:solidFill>
                  <a:schemeClr val="bg1"/>
                </a:solidFill>
              </a:defRPr>
            </a:lvl2pPr>
            <a:lvl3pPr algn="ctr">
              <a:defRPr sz="2400">
                <a:solidFill>
                  <a:schemeClr val="bg1"/>
                </a:solidFill>
              </a:defRPr>
            </a:lvl3pPr>
            <a:lvl4pPr algn="ctr">
              <a:defRPr sz="2400">
                <a:solidFill>
                  <a:schemeClr val="bg1"/>
                </a:solidFill>
              </a:defRPr>
            </a:lvl4pPr>
            <a:lvl5pPr algn="ctr"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D:\Cathy\Colin McBride\Zain\18 Mar\Yellow background.jpg"/>
          <p:cNvPicPr>
            <a:picLocks noChangeAspect="1" noChangeArrowheads="1"/>
          </p:cNvPicPr>
          <p:nvPr userDrawn="1"/>
        </p:nvPicPr>
        <p:blipFill>
          <a:blip r:embed="rId2" cstate="print"/>
          <a:srcRect t="16778" b="67333"/>
          <a:stretch>
            <a:fillRect/>
          </a:stretch>
        </p:blipFill>
        <p:spPr bwMode="ltGray">
          <a:xfrm>
            <a:off x="0" y="0"/>
            <a:ext cx="9144000" cy="1089660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999" y="1339200"/>
            <a:ext cx="8647200" cy="52128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 bwMode="black">
          <a:xfrm>
            <a:off x="341999" y="0"/>
            <a:ext cx="8647200" cy="1090800"/>
          </a:xfrm>
        </p:spPr>
        <p:txBody>
          <a:bodyPr lIns="0" tIns="0" rIns="0" bIns="0">
            <a:no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00231" y="6583817"/>
            <a:ext cx="2244743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4168E5B3-0C20-42EE-8648-D1B3B0172F35}" type="datetime1">
              <a:rPr lang="en-GB" smtClean="0"/>
              <a:pPr/>
              <a:t>07/10/2012</a:t>
            </a:fld>
            <a:endParaRPr lang="en-GB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1538" y="6583817"/>
            <a:ext cx="857256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 smtClean="0"/>
              <a:t>Zain Limited</a:t>
            </a:r>
            <a:endParaRPr lang="en-GB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2000" y="6509587"/>
            <a:ext cx="718450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A1EA00C7-1939-4BE6-802B-7EB0659DC550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/>
          <p:cNvCxnSpPr/>
          <p:nvPr userDrawn="1"/>
        </p:nvCxnSpPr>
        <p:spPr>
          <a:xfrm rot="5400000">
            <a:off x="1888301" y="6684195"/>
            <a:ext cx="142876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hd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D:\Cathy\Colin McBride\Zain\18 Mar\Yellow background.jpg"/>
          <p:cNvPicPr>
            <a:picLocks noChangeAspect="1" noChangeArrowheads="1"/>
          </p:cNvPicPr>
          <p:nvPr userDrawn="1"/>
        </p:nvPicPr>
        <p:blipFill>
          <a:blip r:embed="rId2" cstate="print"/>
          <a:srcRect t="16778" b="67333"/>
          <a:stretch>
            <a:fillRect/>
          </a:stretch>
        </p:blipFill>
        <p:spPr bwMode="ltGray">
          <a:xfrm>
            <a:off x="0" y="0"/>
            <a:ext cx="9144000" cy="1089660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000" y="1339200"/>
            <a:ext cx="4248000" cy="452596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5300" y="1339200"/>
            <a:ext cx="4248000" cy="452596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 bwMode="black">
          <a:xfrm>
            <a:off x="341999" y="0"/>
            <a:ext cx="8647200" cy="1090800"/>
          </a:xfrm>
        </p:spPr>
        <p:txBody>
          <a:bodyPr lIns="0" tIns="0" rIns="0" bIns="0">
            <a:no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2000231" y="6583817"/>
            <a:ext cx="2244743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4168E5B3-0C20-42EE-8648-D1B3B0172F35}" type="datetime1">
              <a:rPr lang="en-GB" smtClean="0"/>
              <a:pPr/>
              <a:t>07/10/2012</a:t>
            </a:fld>
            <a:endParaRPr lang="en-GB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1538" y="6583817"/>
            <a:ext cx="857256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 smtClean="0"/>
              <a:t>Zain Limited</a:t>
            </a:r>
            <a:endParaRPr lang="en-GB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2000" y="6509587"/>
            <a:ext cx="718450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A1EA00C7-1939-4BE6-802B-7EB0659DC550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9" name="Straight Connector 8"/>
          <p:cNvCxnSpPr/>
          <p:nvPr userDrawn="1"/>
        </p:nvCxnSpPr>
        <p:spPr>
          <a:xfrm rot="5400000">
            <a:off x="1888301" y="6684195"/>
            <a:ext cx="142876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hdr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Cathy\Colin McBride\Zain\18 Mar\Yellow background.jpg"/>
          <p:cNvPicPr>
            <a:picLocks noChangeAspect="1" noChangeArrowheads="1"/>
          </p:cNvPicPr>
          <p:nvPr userDrawn="1"/>
        </p:nvPicPr>
        <p:blipFill>
          <a:blip r:embed="rId2" cstate="print"/>
          <a:srcRect t="16778" b="67333"/>
          <a:stretch>
            <a:fillRect/>
          </a:stretch>
        </p:blipFill>
        <p:spPr bwMode="ltGray">
          <a:xfrm>
            <a:off x="0" y="0"/>
            <a:ext cx="9144000" cy="1089660"/>
          </a:xfrm>
          <a:prstGeom prst="rect">
            <a:avLst/>
          </a:prstGeom>
          <a:noFill/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 bwMode="black">
          <a:xfrm>
            <a:off x="341999" y="0"/>
            <a:ext cx="8647200" cy="1090800"/>
          </a:xfrm>
        </p:spPr>
        <p:txBody>
          <a:bodyPr lIns="0" tIns="0" rIns="0" bIns="0">
            <a:no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2000232" y="6583817"/>
            <a:ext cx="2236488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4168E5B3-0C20-42EE-8648-D1B3B0172F35}" type="datetime1">
              <a:rPr lang="en-GB" smtClean="0"/>
              <a:pPr/>
              <a:t>07/10/2012</a:t>
            </a:fld>
            <a:endParaRPr lang="en-GB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1538" y="6583817"/>
            <a:ext cx="857256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 smtClean="0"/>
              <a:t>Zain Limited</a:t>
            </a:r>
            <a:endParaRPr lang="en-GB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2000" y="6509587"/>
            <a:ext cx="713370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A1EA00C7-1939-4BE6-802B-7EB0659DC550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 rot="5400000">
            <a:off x="1888301" y="6684195"/>
            <a:ext cx="142876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hdr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D:\Cathy\Colin McBride\Zain\18 Mar\Yellow background.jpg"/>
          <p:cNvPicPr>
            <a:picLocks noChangeAspect="1" noChangeArrowheads="1"/>
          </p:cNvPicPr>
          <p:nvPr userDrawn="1"/>
        </p:nvPicPr>
        <p:blipFill>
          <a:blip r:embed="rId2" cstate="print"/>
          <a:srcRect t="16778" b="67333"/>
          <a:stretch>
            <a:fillRect/>
          </a:stretch>
        </p:blipFill>
        <p:spPr bwMode="ltGray">
          <a:xfrm>
            <a:off x="0" y="0"/>
            <a:ext cx="9144000" cy="108966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42000" y="0"/>
            <a:ext cx="8647200" cy="1090800"/>
          </a:xfrm>
        </p:spPr>
        <p:txBody>
          <a:bodyPr lIns="0" tIns="0" rIns="0" bIns="0">
            <a:no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00" y="1418400"/>
            <a:ext cx="8645257" cy="4525963"/>
          </a:xfrm>
        </p:spPr>
        <p:txBody>
          <a:bodyPr>
            <a:noAutofit/>
          </a:bodyPr>
          <a:lstStyle>
            <a:lvl1pPr marL="757238" indent="-757238">
              <a:lnSpc>
                <a:spcPts val="3900"/>
              </a:lnSpc>
              <a:spcBef>
                <a:spcPts val="400"/>
              </a:spcBef>
              <a:spcAft>
                <a:spcPts val="900"/>
              </a:spcAft>
              <a:buClr>
                <a:schemeClr val="accent5"/>
              </a:buClr>
              <a:buSzPct val="250000"/>
              <a:buFont typeface="+mj-lt"/>
              <a:buAutoNum type="arabicPeriod"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00231" y="6583817"/>
            <a:ext cx="2244743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4168E5B3-0C20-42EE-8648-D1B3B0172F35}" type="datetime1">
              <a:rPr lang="en-GB" smtClean="0"/>
              <a:pPr/>
              <a:t>07/10/2012</a:t>
            </a:fld>
            <a:endParaRPr lang="en-GB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1538" y="6583817"/>
            <a:ext cx="857256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 smtClean="0"/>
              <a:t>Zain Limited</a:t>
            </a:r>
            <a:endParaRPr lang="en-GB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2000" y="6509587"/>
            <a:ext cx="718450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A1EA00C7-1939-4BE6-802B-7EB0659DC550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1888301" y="6684195"/>
            <a:ext cx="142876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ink bg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 bwMode="ltGray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4800" y="2091600"/>
            <a:ext cx="8294400" cy="2851200"/>
          </a:xfrm>
        </p:spPr>
        <p:txBody>
          <a:bodyPr anchor="ctr" anchorCtr="0">
            <a:noAutofit/>
          </a:bodyPr>
          <a:lstStyle>
            <a:lvl1pPr algn="ctr">
              <a:defRPr sz="48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6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424800" y="5085676"/>
            <a:ext cx="8294400" cy="1057968"/>
          </a:xfrm>
        </p:spPr>
        <p:txBody>
          <a:bodyPr>
            <a:noAutofit/>
          </a:bodyPr>
          <a:lstStyle>
            <a:lvl1pPr algn="ctr">
              <a:spcBef>
                <a:spcPts val="0"/>
              </a:spcBef>
              <a:defRPr sz="2400" b="0">
                <a:solidFill>
                  <a:schemeClr val="bg1"/>
                </a:solidFill>
              </a:defRPr>
            </a:lvl1pPr>
            <a:lvl2pPr algn="ctr">
              <a:defRPr sz="2400">
                <a:solidFill>
                  <a:schemeClr val="bg1"/>
                </a:solidFill>
              </a:defRPr>
            </a:lvl2pPr>
            <a:lvl3pPr algn="ctr">
              <a:defRPr sz="2400">
                <a:solidFill>
                  <a:schemeClr val="bg1"/>
                </a:solidFill>
              </a:defRPr>
            </a:lvl3pPr>
            <a:lvl4pPr algn="ctr">
              <a:defRPr sz="2400">
                <a:solidFill>
                  <a:schemeClr val="bg1"/>
                </a:solidFill>
              </a:defRPr>
            </a:lvl4pPr>
            <a:lvl5pPr algn="ctr"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sma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D:\Cathy\Colin McBride\Zain\18 Mar\Yellow background.jpg"/>
          <p:cNvPicPr>
            <a:picLocks noChangeAspect="1" noChangeArrowheads="1"/>
          </p:cNvPicPr>
          <p:nvPr userDrawn="1"/>
        </p:nvPicPr>
        <p:blipFill>
          <a:blip r:embed="rId2" cstate="print"/>
          <a:srcRect t="16778" b="67333"/>
          <a:stretch>
            <a:fillRect/>
          </a:stretch>
        </p:blipFill>
        <p:spPr bwMode="ltGray">
          <a:xfrm>
            <a:off x="0" y="0"/>
            <a:ext cx="9144000" cy="1089660"/>
          </a:xfrm>
          <a:prstGeom prst="rect">
            <a:avLst/>
          </a:prstGeom>
          <a:noFill/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 bwMode="black">
          <a:xfrm>
            <a:off x="341999" y="0"/>
            <a:ext cx="8647200" cy="1090800"/>
          </a:xfrm>
        </p:spPr>
        <p:txBody>
          <a:bodyPr lIns="0" tIns="0" rIns="0" bIns="0">
            <a:no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/>
          </p:nvPr>
        </p:nvSpPr>
        <p:spPr>
          <a:xfrm>
            <a:off x="342000" y="1339200"/>
            <a:ext cx="4248000" cy="452596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4714875" y="1090773"/>
            <a:ext cx="4429125" cy="5786437"/>
          </a:xfrm>
        </p:spPr>
        <p:txBody>
          <a:bodyPr tIns="270000"/>
          <a:lstStyle/>
          <a:p>
            <a:endParaRPr lang="en-GB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2000231" y="6583817"/>
            <a:ext cx="2244743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4168E5B3-0C20-42EE-8648-D1B3B0172F35}" type="datetime1">
              <a:rPr lang="en-GB" smtClean="0"/>
              <a:pPr/>
              <a:t>07/10/2012</a:t>
            </a:fld>
            <a:endParaRPr lang="en-GB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1538" y="6583817"/>
            <a:ext cx="857256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 smtClean="0"/>
              <a:t>Zain Limited</a:t>
            </a:r>
            <a:endParaRPr lang="en-GB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2000" y="6509587"/>
            <a:ext cx="718450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A1EA00C7-1939-4BE6-802B-7EB0659DC550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9" name="Straight Connector 8"/>
          <p:cNvCxnSpPr/>
          <p:nvPr userDrawn="1"/>
        </p:nvCxnSpPr>
        <p:spPr>
          <a:xfrm rot="5400000">
            <a:off x="1888301" y="6684195"/>
            <a:ext cx="142876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hdr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D:\Cathy\Colin McBride\Zain\18 Mar\Yellow background.jpg"/>
          <p:cNvPicPr>
            <a:picLocks noChangeAspect="1" noChangeArrowheads="1"/>
          </p:cNvPicPr>
          <p:nvPr userDrawn="1"/>
        </p:nvPicPr>
        <p:blipFill>
          <a:blip r:embed="rId2" cstate="print"/>
          <a:srcRect t="16778" b="67333"/>
          <a:stretch>
            <a:fillRect/>
          </a:stretch>
        </p:blipFill>
        <p:spPr bwMode="ltGray">
          <a:xfrm>
            <a:off x="0" y="0"/>
            <a:ext cx="9144000" cy="1089660"/>
          </a:xfrm>
          <a:prstGeom prst="rect">
            <a:avLst/>
          </a:prstGeom>
          <a:noFill/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 bwMode="black">
          <a:xfrm>
            <a:off x="341999" y="0"/>
            <a:ext cx="8647200" cy="1090800"/>
          </a:xfrm>
        </p:spPr>
        <p:txBody>
          <a:bodyPr lIns="0" tIns="0" rIns="0" bIns="0">
            <a:no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/>
          </p:nvPr>
        </p:nvSpPr>
        <p:spPr>
          <a:xfrm>
            <a:off x="341999" y="4698000"/>
            <a:ext cx="8654363" cy="1731396"/>
          </a:xfrm>
        </p:spPr>
        <p:txBody>
          <a:bodyPr tIns="46800"/>
          <a:lstStyle>
            <a:lvl1pPr>
              <a:defRPr sz="20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1" y="1090773"/>
            <a:ext cx="9144000" cy="3495600"/>
          </a:xfrm>
        </p:spPr>
        <p:txBody>
          <a:bodyPr lIns="342000" tIns="270000"/>
          <a:lstStyle/>
          <a:p>
            <a:endParaRPr lang="en-GB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2000231" y="6583817"/>
            <a:ext cx="2244743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4168E5B3-0C20-42EE-8648-D1B3B0172F35}" type="datetime1">
              <a:rPr lang="en-GB" smtClean="0"/>
              <a:pPr/>
              <a:t>07/10/2012</a:t>
            </a:fld>
            <a:endParaRPr lang="en-GB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1538" y="6583817"/>
            <a:ext cx="857256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 smtClean="0"/>
              <a:t>Zain Limited</a:t>
            </a:r>
            <a:endParaRPr lang="en-GB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2000" y="6509587"/>
            <a:ext cx="718450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A1EA00C7-1939-4BE6-802B-7EB0659DC550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9" name="Straight Connector 8"/>
          <p:cNvCxnSpPr/>
          <p:nvPr userDrawn="1"/>
        </p:nvCxnSpPr>
        <p:spPr>
          <a:xfrm rot="5400000">
            <a:off x="1888301" y="6684195"/>
            <a:ext cx="142876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hdr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Cathy\Colin McBride\Zain\18 Mar\Yellow background.jpg"/>
          <p:cNvPicPr>
            <a:picLocks noChangeAspect="1" noChangeArrowheads="1"/>
          </p:cNvPicPr>
          <p:nvPr userDrawn="1"/>
        </p:nvPicPr>
        <p:blipFill>
          <a:blip r:embed="rId2" cstate="print"/>
          <a:srcRect t="16778" b="67333"/>
          <a:stretch>
            <a:fillRect/>
          </a:stretch>
        </p:blipFill>
        <p:spPr bwMode="ltGray">
          <a:xfrm>
            <a:off x="0" y="0"/>
            <a:ext cx="9144000" cy="1089660"/>
          </a:xfrm>
          <a:prstGeom prst="rect">
            <a:avLst/>
          </a:prstGeom>
          <a:noFill/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 bwMode="black">
          <a:xfrm>
            <a:off x="341999" y="0"/>
            <a:ext cx="8647200" cy="1090800"/>
          </a:xfrm>
        </p:spPr>
        <p:txBody>
          <a:bodyPr lIns="0" tIns="0" rIns="0" bIns="0">
            <a:no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1" y="1090772"/>
            <a:ext cx="9144000" cy="5767228"/>
          </a:xfrm>
        </p:spPr>
        <p:txBody>
          <a:bodyPr lIns="342000" tIns="270000"/>
          <a:lstStyle/>
          <a:p>
            <a:endParaRPr lang="en-GB" dirty="0"/>
          </a:p>
        </p:txBody>
      </p:sp>
    </p:spTree>
  </p:cSld>
  <p:clrMapOvr>
    <a:masterClrMapping/>
  </p:clrMapOvr>
  <p:hf hdr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pink bg.jpg"/>
          <p:cNvPicPr>
            <a:picLocks/>
          </p:cNvPicPr>
          <p:nvPr userDrawn="1"/>
        </p:nvPicPr>
        <p:blipFill>
          <a:blip r:embed="rId2" cstate="print"/>
          <a:srcRect t="30919" b="53086"/>
          <a:stretch>
            <a:fillRect/>
          </a:stretch>
        </p:blipFill>
        <p:spPr bwMode="ltGray">
          <a:xfrm>
            <a:off x="0" y="0"/>
            <a:ext cx="9144000" cy="10908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999" y="1339200"/>
            <a:ext cx="8647200" cy="5212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 bwMode="black">
          <a:xfrm>
            <a:off x="341999" y="0"/>
            <a:ext cx="8647200" cy="1090800"/>
          </a:xfrm>
        </p:spPr>
        <p:txBody>
          <a:bodyPr lIns="0" tIns="0" rIns="0" bIns="0">
            <a:no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00231" y="6583817"/>
            <a:ext cx="2244743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4168E5B3-0C20-42EE-8648-D1B3B0172F35}" type="datetime1">
              <a:rPr lang="en-GB" smtClean="0"/>
              <a:pPr/>
              <a:t>07/10/2012</a:t>
            </a:fld>
            <a:endParaRPr lang="en-GB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1538" y="6583817"/>
            <a:ext cx="857256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 smtClean="0"/>
              <a:t>Zain Limited</a:t>
            </a:r>
            <a:endParaRPr lang="en-GB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2000" y="6509587"/>
            <a:ext cx="718450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A1EA00C7-1939-4BE6-802B-7EB0659DC550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/>
          <p:cNvCxnSpPr/>
          <p:nvPr userDrawn="1"/>
        </p:nvCxnSpPr>
        <p:spPr>
          <a:xfrm rot="5400000">
            <a:off x="1888301" y="6684195"/>
            <a:ext cx="142876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pink bg.jpg"/>
          <p:cNvPicPr>
            <a:picLocks/>
          </p:cNvPicPr>
          <p:nvPr userDrawn="1"/>
        </p:nvPicPr>
        <p:blipFill>
          <a:blip r:embed="rId2" cstate="print"/>
          <a:srcRect t="30919" b="53086"/>
          <a:stretch>
            <a:fillRect/>
          </a:stretch>
        </p:blipFill>
        <p:spPr bwMode="ltGray">
          <a:xfrm>
            <a:off x="0" y="0"/>
            <a:ext cx="9144000" cy="10908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000" y="1339200"/>
            <a:ext cx="4248000" cy="452596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5300" y="1339200"/>
            <a:ext cx="4248000" cy="452596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 bwMode="black">
          <a:xfrm>
            <a:off x="341999" y="0"/>
            <a:ext cx="8647200" cy="1090800"/>
          </a:xfrm>
        </p:spPr>
        <p:txBody>
          <a:bodyPr lIns="0" tIns="0" rIns="0" bIns="0">
            <a:no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2000231" y="6583817"/>
            <a:ext cx="2244743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4168E5B3-0C20-42EE-8648-D1B3B0172F35}" type="datetime1">
              <a:rPr lang="en-GB" smtClean="0"/>
              <a:pPr/>
              <a:t>07/10/2012</a:t>
            </a:fld>
            <a:endParaRPr lang="en-GB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1538" y="6583817"/>
            <a:ext cx="857256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 smtClean="0"/>
              <a:t>Zain Limited</a:t>
            </a:r>
            <a:endParaRPr lang="en-GB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2000" y="6509587"/>
            <a:ext cx="718450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A1EA00C7-1939-4BE6-802B-7EB0659DC550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9" name="Straight Connector 8"/>
          <p:cNvCxnSpPr/>
          <p:nvPr userDrawn="1"/>
        </p:nvCxnSpPr>
        <p:spPr>
          <a:xfrm rot="5400000">
            <a:off x="1888301" y="6684195"/>
            <a:ext cx="142876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ink bg.jpg"/>
          <p:cNvPicPr>
            <a:picLocks/>
          </p:cNvPicPr>
          <p:nvPr userDrawn="1"/>
        </p:nvPicPr>
        <p:blipFill>
          <a:blip r:embed="rId2" cstate="print"/>
          <a:srcRect t="30919" b="53086"/>
          <a:stretch>
            <a:fillRect/>
          </a:stretch>
        </p:blipFill>
        <p:spPr bwMode="ltGray">
          <a:xfrm>
            <a:off x="0" y="0"/>
            <a:ext cx="9144000" cy="109080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 bwMode="black">
          <a:xfrm>
            <a:off x="341999" y="0"/>
            <a:ext cx="8647200" cy="1090800"/>
          </a:xfrm>
        </p:spPr>
        <p:txBody>
          <a:bodyPr lIns="0" tIns="0" rIns="0" bIns="0">
            <a:no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2000232" y="6583817"/>
            <a:ext cx="2236488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4168E5B3-0C20-42EE-8648-D1B3B0172F35}" type="datetime1">
              <a:rPr lang="en-GB" smtClean="0"/>
              <a:pPr/>
              <a:t>07/10/2012</a:t>
            </a:fld>
            <a:endParaRPr lang="en-GB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1538" y="6583817"/>
            <a:ext cx="857256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 smtClean="0"/>
              <a:t>Zain Limited</a:t>
            </a:r>
            <a:endParaRPr lang="en-GB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2000" y="6509587"/>
            <a:ext cx="713370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A1EA00C7-1939-4BE6-802B-7EB0659DC550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 rot="5400000">
            <a:off x="1888301" y="6684195"/>
            <a:ext cx="142876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pink bg.jpg"/>
          <p:cNvPicPr>
            <a:picLocks/>
          </p:cNvPicPr>
          <p:nvPr userDrawn="1"/>
        </p:nvPicPr>
        <p:blipFill>
          <a:blip r:embed="rId2" cstate="print"/>
          <a:srcRect t="30919" b="53086"/>
          <a:stretch>
            <a:fillRect/>
          </a:stretch>
        </p:blipFill>
        <p:spPr bwMode="ltGray">
          <a:xfrm>
            <a:off x="0" y="0"/>
            <a:ext cx="9144000" cy="1090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42000" y="0"/>
            <a:ext cx="8647200" cy="1090800"/>
          </a:xfrm>
        </p:spPr>
        <p:txBody>
          <a:bodyPr lIns="0" tIns="0" rIns="0" bIns="0">
            <a:no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00" y="1418400"/>
            <a:ext cx="8645257" cy="4525963"/>
          </a:xfrm>
        </p:spPr>
        <p:txBody>
          <a:bodyPr>
            <a:noAutofit/>
          </a:bodyPr>
          <a:lstStyle>
            <a:lvl1pPr marL="757238" indent="-757238">
              <a:lnSpc>
                <a:spcPts val="3900"/>
              </a:lnSpc>
              <a:spcBef>
                <a:spcPts val="400"/>
              </a:spcBef>
              <a:spcAft>
                <a:spcPts val="900"/>
              </a:spcAft>
              <a:buClr>
                <a:schemeClr val="accent1"/>
              </a:buClr>
              <a:buSzPct val="250000"/>
              <a:buFont typeface="+mj-lt"/>
              <a:buAutoNum type="arabicPeriod"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00231" y="6583817"/>
            <a:ext cx="2244743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4168E5B3-0C20-42EE-8648-D1B3B0172F35}" type="datetime1">
              <a:rPr lang="en-GB" smtClean="0"/>
              <a:pPr/>
              <a:t>07/10/2012</a:t>
            </a:fld>
            <a:endParaRPr lang="en-GB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1538" y="6583817"/>
            <a:ext cx="857256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 smtClean="0"/>
              <a:t>Zain Limited</a:t>
            </a:r>
            <a:endParaRPr lang="en-GB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2000" y="6509587"/>
            <a:ext cx="718450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A1EA00C7-1939-4BE6-802B-7EB0659DC550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1888301" y="6684195"/>
            <a:ext cx="142876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sma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pink bg.jpg"/>
          <p:cNvPicPr>
            <a:picLocks/>
          </p:cNvPicPr>
          <p:nvPr userDrawn="1"/>
        </p:nvPicPr>
        <p:blipFill>
          <a:blip r:embed="rId2" cstate="print"/>
          <a:srcRect t="30919" b="53086"/>
          <a:stretch>
            <a:fillRect/>
          </a:stretch>
        </p:blipFill>
        <p:spPr bwMode="ltGray">
          <a:xfrm>
            <a:off x="0" y="0"/>
            <a:ext cx="9144000" cy="10908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 bwMode="black">
          <a:xfrm>
            <a:off x="341999" y="0"/>
            <a:ext cx="8647200" cy="1090800"/>
          </a:xfrm>
        </p:spPr>
        <p:txBody>
          <a:bodyPr lIns="0" tIns="0" rIns="0" bIns="0">
            <a:no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/>
          </p:nvPr>
        </p:nvSpPr>
        <p:spPr>
          <a:xfrm>
            <a:off x="342000" y="1339200"/>
            <a:ext cx="4248000" cy="452596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4714875" y="1090773"/>
            <a:ext cx="4429125" cy="5786437"/>
          </a:xfrm>
        </p:spPr>
        <p:txBody>
          <a:bodyPr tIns="270000"/>
          <a:lstStyle/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2000231" y="6583817"/>
            <a:ext cx="2244743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4168E5B3-0C20-42EE-8648-D1B3B0172F35}" type="datetime1">
              <a:rPr lang="en-GB" smtClean="0"/>
              <a:pPr/>
              <a:t>07/10/2012</a:t>
            </a:fld>
            <a:endParaRPr lang="en-GB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1538" y="6583817"/>
            <a:ext cx="857256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 smtClean="0"/>
              <a:t>Zain Limited</a:t>
            </a:r>
            <a:endParaRPr lang="en-GB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2000" y="6509587"/>
            <a:ext cx="718450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A1EA00C7-1939-4BE6-802B-7EB0659DC550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9" name="Straight Connector 8"/>
          <p:cNvCxnSpPr/>
          <p:nvPr userDrawn="1"/>
        </p:nvCxnSpPr>
        <p:spPr>
          <a:xfrm rot="5400000">
            <a:off x="1888301" y="6684195"/>
            <a:ext cx="142876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pink bg.jpg"/>
          <p:cNvPicPr>
            <a:picLocks/>
          </p:cNvPicPr>
          <p:nvPr userDrawn="1"/>
        </p:nvPicPr>
        <p:blipFill>
          <a:blip r:embed="rId2" cstate="print"/>
          <a:srcRect t="30919" b="53086"/>
          <a:stretch>
            <a:fillRect/>
          </a:stretch>
        </p:blipFill>
        <p:spPr bwMode="ltGray">
          <a:xfrm>
            <a:off x="0" y="0"/>
            <a:ext cx="9144000" cy="10908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 bwMode="black">
          <a:xfrm>
            <a:off x="341999" y="0"/>
            <a:ext cx="8647200" cy="1090800"/>
          </a:xfrm>
        </p:spPr>
        <p:txBody>
          <a:bodyPr lIns="0" tIns="0" rIns="0" bIns="0">
            <a:no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/>
          </p:nvPr>
        </p:nvSpPr>
        <p:spPr>
          <a:xfrm>
            <a:off x="341999" y="4698000"/>
            <a:ext cx="8654363" cy="1731396"/>
          </a:xfrm>
        </p:spPr>
        <p:txBody>
          <a:bodyPr tIns="46800"/>
          <a:lstStyle>
            <a:lvl1pPr>
              <a:defRPr sz="2000" b="0">
                <a:solidFill>
                  <a:schemeClr val="tx1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1" y="1090773"/>
            <a:ext cx="9144000" cy="3495600"/>
          </a:xfrm>
        </p:spPr>
        <p:txBody>
          <a:bodyPr lIns="342000" tIns="270000"/>
          <a:lstStyle/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2000231" y="6583817"/>
            <a:ext cx="2244743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4168E5B3-0C20-42EE-8648-D1B3B0172F35}" type="datetime1">
              <a:rPr lang="en-GB" smtClean="0"/>
              <a:pPr/>
              <a:t>07/10/2012</a:t>
            </a:fld>
            <a:endParaRPr lang="en-GB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1538" y="6583817"/>
            <a:ext cx="857256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 smtClean="0"/>
              <a:t>Zain Limited</a:t>
            </a:r>
            <a:endParaRPr lang="en-GB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2000" y="6509587"/>
            <a:ext cx="718450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A1EA00C7-1939-4BE6-802B-7EB0659DC550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9" name="Straight Connector 8"/>
          <p:cNvCxnSpPr/>
          <p:nvPr userDrawn="1"/>
        </p:nvCxnSpPr>
        <p:spPr>
          <a:xfrm rot="5400000">
            <a:off x="1888301" y="6684195"/>
            <a:ext cx="142876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00" y="274638"/>
            <a:ext cx="8645257" cy="1143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00" y="1643050"/>
            <a:ext cx="8645257" cy="45259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2000231" y="6583817"/>
            <a:ext cx="2244743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4168E5B3-0C20-42EE-8648-D1B3B0172F35}" type="datetime1">
              <a:rPr lang="en-GB" smtClean="0"/>
              <a:pPr/>
              <a:t>07/10/2012</a:t>
            </a:fld>
            <a:endParaRPr lang="en-GB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1538" y="6583817"/>
            <a:ext cx="857256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 smtClean="0"/>
              <a:t>Zain Limited</a:t>
            </a:r>
            <a:endParaRPr lang="en-GB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2000" y="6509587"/>
            <a:ext cx="718450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A1EA00C7-1939-4BE6-802B-7EB0659DC550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0" r:id="rId3"/>
    <p:sldLayoutId id="2147483661" r:id="rId4"/>
    <p:sldLayoutId id="2147483652" r:id="rId5"/>
    <p:sldLayoutId id="2147483654" r:id="rId6"/>
    <p:sldLayoutId id="2147483650" r:id="rId7"/>
    <p:sldLayoutId id="2147483653" r:id="rId8"/>
    <p:sldLayoutId id="2147483662" r:id="rId9"/>
    <p:sldLayoutId id="2147483663" r:id="rId10"/>
    <p:sldLayoutId id="2147483655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lang="en-GB" sz="3000" kern="1200" dirty="0" smtClean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12700" indent="-12700" algn="l" defTabSz="914400" rtl="0" eaLnBrk="1" latinLnBrk="0" hangingPunct="1">
        <a:lnSpc>
          <a:spcPts val="1900"/>
        </a:lnSpc>
        <a:spcBef>
          <a:spcPts val="500"/>
        </a:spcBef>
        <a:spcAft>
          <a:spcPts val="1000"/>
        </a:spcAft>
        <a:buFont typeface="Arial" pitchFamily="34" charset="0"/>
        <a:buNone/>
        <a:defRPr sz="2000" b="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182563" indent="-182563" algn="l" defTabSz="914400" rtl="0" eaLnBrk="1" latinLnBrk="0" hangingPunct="1">
        <a:lnSpc>
          <a:spcPts val="1900"/>
        </a:lnSpc>
        <a:spcBef>
          <a:spcPts val="500"/>
        </a:spcBef>
        <a:spcAft>
          <a:spcPts val="1000"/>
        </a:spcAft>
        <a:buFont typeface="Arial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444500" indent="-261938" algn="l" defTabSz="914400" rtl="0" eaLnBrk="1" latinLnBrk="0" hangingPunct="1">
        <a:lnSpc>
          <a:spcPts val="1900"/>
        </a:lnSpc>
        <a:spcBef>
          <a:spcPts val="500"/>
        </a:spcBef>
        <a:spcAft>
          <a:spcPts val="1000"/>
        </a:spcAft>
        <a:buFont typeface="Arial" pitchFamily="34" charset="0"/>
        <a:buChar char="–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719138" indent="-274638" algn="l" defTabSz="914400" rtl="0" eaLnBrk="1" latinLnBrk="0" hangingPunct="1">
        <a:lnSpc>
          <a:spcPts val="1900"/>
        </a:lnSpc>
        <a:spcBef>
          <a:spcPts val="500"/>
        </a:spcBef>
        <a:spcAft>
          <a:spcPts val="1000"/>
        </a:spcAft>
        <a:buFont typeface="Arial" pitchFamily="34" charset="0"/>
        <a:buChar char="–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979488" indent="-260350" algn="l" defTabSz="914400" rtl="0" eaLnBrk="1" latinLnBrk="0" hangingPunct="1">
        <a:lnSpc>
          <a:spcPts val="1900"/>
        </a:lnSpc>
        <a:spcBef>
          <a:spcPts val="500"/>
        </a:spcBef>
        <a:spcAft>
          <a:spcPts val="1000"/>
        </a:spcAft>
        <a:buFont typeface="Arial" pitchFamily="34" charset="0"/>
        <a:buChar char="–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00" y="274638"/>
            <a:ext cx="8645257" cy="1143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GB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00" y="1643050"/>
            <a:ext cx="8645257" cy="45259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GB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2000231" y="6583817"/>
            <a:ext cx="2244743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4168E5B3-0C20-42EE-8648-D1B3B0172F35}" type="datetime1">
              <a:rPr lang="en-GB" smtClean="0"/>
              <a:pPr/>
              <a:t>07/10/2012</a:t>
            </a:fld>
            <a:endParaRPr lang="en-GB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1538" y="6583817"/>
            <a:ext cx="857256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 smtClean="0"/>
              <a:t>Zain Limited</a:t>
            </a:r>
            <a:endParaRPr lang="en-GB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2000" y="6509587"/>
            <a:ext cx="718450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A1EA00C7-1939-4BE6-802B-7EB0659DC550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lang="en-GB" sz="3000" kern="1200" dirty="0" smtClean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12700" indent="-12700" algn="l" defTabSz="914400" rtl="0" eaLnBrk="1" latinLnBrk="0" hangingPunct="1">
        <a:lnSpc>
          <a:spcPts val="1900"/>
        </a:lnSpc>
        <a:spcBef>
          <a:spcPts val="500"/>
        </a:spcBef>
        <a:spcAft>
          <a:spcPts val="1000"/>
        </a:spcAft>
        <a:buFont typeface="Arial" pitchFamily="34" charset="0"/>
        <a:buNone/>
        <a:defRPr sz="2000" b="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182563" indent="-182563" algn="l" defTabSz="914400" rtl="0" eaLnBrk="1" latinLnBrk="0" hangingPunct="1">
        <a:lnSpc>
          <a:spcPts val="1900"/>
        </a:lnSpc>
        <a:spcBef>
          <a:spcPts val="500"/>
        </a:spcBef>
        <a:spcAft>
          <a:spcPts val="1000"/>
        </a:spcAft>
        <a:buFont typeface="Arial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444500" indent="-261938" algn="l" defTabSz="914400" rtl="0" eaLnBrk="1" latinLnBrk="0" hangingPunct="1">
        <a:lnSpc>
          <a:spcPts val="1900"/>
        </a:lnSpc>
        <a:spcBef>
          <a:spcPts val="500"/>
        </a:spcBef>
        <a:spcAft>
          <a:spcPts val="1000"/>
        </a:spcAft>
        <a:buFont typeface="Arial" pitchFamily="34" charset="0"/>
        <a:buChar char="–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719138" indent="-274638" algn="l" defTabSz="914400" rtl="0" eaLnBrk="1" latinLnBrk="0" hangingPunct="1">
        <a:lnSpc>
          <a:spcPts val="1900"/>
        </a:lnSpc>
        <a:spcBef>
          <a:spcPts val="500"/>
        </a:spcBef>
        <a:spcAft>
          <a:spcPts val="1000"/>
        </a:spcAft>
        <a:buFont typeface="Arial" pitchFamily="34" charset="0"/>
        <a:buChar char="–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979488" indent="-260350" algn="l" defTabSz="914400" rtl="0" eaLnBrk="1" latinLnBrk="0" hangingPunct="1">
        <a:lnSpc>
          <a:spcPts val="1900"/>
        </a:lnSpc>
        <a:spcBef>
          <a:spcPts val="500"/>
        </a:spcBef>
        <a:spcAft>
          <a:spcPts val="1000"/>
        </a:spcAft>
        <a:buFont typeface="Arial" pitchFamily="34" charset="0"/>
        <a:buChar char="–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00" y="274638"/>
            <a:ext cx="8645257" cy="1143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GB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00" y="1643050"/>
            <a:ext cx="8645257" cy="45259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GB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2000231" y="6583817"/>
            <a:ext cx="2244743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4168E5B3-0C20-42EE-8648-D1B3B0172F35}" type="datetime1">
              <a:rPr lang="en-GB" smtClean="0"/>
              <a:pPr/>
              <a:t>07/10/2012</a:t>
            </a:fld>
            <a:endParaRPr lang="en-GB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1538" y="6583817"/>
            <a:ext cx="857256" cy="18466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 smtClean="0"/>
              <a:t>Zain Limited</a:t>
            </a:r>
            <a:endParaRPr lang="en-GB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2000" y="6509587"/>
            <a:ext cx="718450" cy="2769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A1EA00C7-1939-4BE6-802B-7EB0659DC550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lang="en-GB" sz="3000" kern="1200" dirty="0" smtClean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12700" indent="-12700" algn="l" defTabSz="914400" rtl="0" eaLnBrk="1" latinLnBrk="0" hangingPunct="1">
        <a:lnSpc>
          <a:spcPts val="1900"/>
        </a:lnSpc>
        <a:spcBef>
          <a:spcPts val="500"/>
        </a:spcBef>
        <a:spcAft>
          <a:spcPts val="1000"/>
        </a:spcAft>
        <a:buFont typeface="Arial" pitchFamily="34" charset="0"/>
        <a:buNone/>
        <a:defRPr sz="2000" b="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182563" indent="-182563" algn="l" defTabSz="914400" rtl="0" eaLnBrk="1" latinLnBrk="0" hangingPunct="1">
        <a:lnSpc>
          <a:spcPts val="1900"/>
        </a:lnSpc>
        <a:spcBef>
          <a:spcPts val="500"/>
        </a:spcBef>
        <a:spcAft>
          <a:spcPts val="1000"/>
        </a:spcAft>
        <a:buFont typeface="Arial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444500" indent="-261938" algn="l" defTabSz="914400" rtl="0" eaLnBrk="1" latinLnBrk="0" hangingPunct="1">
        <a:lnSpc>
          <a:spcPts val="1900"/>
        </a:lnSpc>
        <a:spcBef>
          <a:spcPts val="500"/>
        </a:spcBef>
        <a:spcAft>
          <a:spcPts val="1000"/>
        </a:spcAft>
        <a:buFont typeface="Arial" pitchFamily="34" charset="0"/>
        <a:buChar char="–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719138" indent="-274638" algn="l" defTabSz="914400" rtl="0" eaLnBrk="1" latinLnBrk="0" hangingPunct="1">
        <a:lnSpc>
          <a:spcPts val="1900"/>
        </a:lnSpc>
        <a:spcBef>
          <a:spcPts val="500"/>
        </a:spcBef>
        <a:spcAft>
          <a:spcPts val="1000"/>
        </a:spcAft>
        <a:buFont typeface="Arial" pitchFamily="34" charset="0"/>
        <a:buChar char="–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979488" indent="-260350" algn="l" defTabSz="914400" rtl="0" eaLnBrk="1" latinLnBrk="0" hangingPunct="1">
        <a:lnSpc>
          <a:spcPts val="1900"/>
        </a:lnSpc>
        <a:spcBef>
          <a:spcPts val="500"/>
        </a:spcBef>
        <a:spcAft>
          <a:spcPts val="1000"/>
        </a:spcAft>
        <a:buFont typeface="Arial" pitchFamily="34" charset="0"/>
        <a:buChar char="–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100" y="2095500"/>
            <a:ext cx="8636000" cy="6604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ar-SA" sz="5400" b="1" dirty="0" smtClean="0">
                <a:solidFill>
                  <a:schemeClr val="bg1"/>
                </a:solidFill>
              </a:rPr>
              <a:t>الخصوصية وسرية البيانات </a:t>
            </a:r>
            <a:r>
              <a:rPr lang="en-US" sz="5400" b="1" dirty="0" smtClean="0">
                <a:solidFill>
                  <a:schemeClr val="bg1"/>
                </a:solidFill>
              </a:rPr>
              <a:t/>
            </a:r>
            <a:br>
              <a:rPr lang="en-US" sz="5400" b="1" dirty="0" smtClean="0">
                <a:solidFill>
                  <a:schemeClr val="bg1"/>
                </a:solidFill>
              </a:rPr>
            </a:br>
            <a:r>
              <a:rPr lang="en-US" sz="5400" b="1" dirty="0" smtClean="0">
                <a:solidFill>
                  <a:schemeClr val="bg1"/>
                </a:solidFill>
              </a:rPr>
              <a:t> privacy and data security </a:t>
            </a:r>
            <a:endParaRPr lang="en-GB" sz="54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77800" y="6181344"/>
            <a:ext cx="8024920" cy="536448"/>
          </a:xfrm>
        </p:spPr>
        <p:txBody>
          <a:bodyPr/>
          <a:lstStyle/>
          <a:p>
            <a:r>
              <a:rPr lang="ar-SA" b="1" dirty="0" smtClean="0">
                <a:latin typeface="Calibri" pitchFamily="34" charset="0"/>
                <a:cs typeface="Calibri" pitchFamily="34" charset="0"/>
              </a:rPr>
              <a:t>اعداد محمود محمود احمد حامد علي</a:t>
            </a:r>
            <a:endParaRPr lang="en-GB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5" descr="سرية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8900" y="2819400"/>
            <a:ext cx="6578600" cy="330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ar-SA" sz="5400" b="1" dirty="0" smtClean="0">
                <a:latin typeface="Calibri" pitchFamily="34" charset="0"/>
                <a:cs typeface="Calibri" pitchFamily="34" charset="0"/>
              </a:rPr>
              <a:t>ماذا نعني بالخصوصية والسرية ؟</a:t>
            </a:r>
            <a:endParaRPr lang="en-GB" sz="5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571666" y="6571625"/>
            <a:ext cx="857256" cy="184666"/>
          </a:xfrm>
        </p:spPr>
        <p:txBody>
          <a:bodyPr/>
          <a:lstStyle/>
          <a:p>
            <a:r>
              <a:rPr lang="en-GB" dirty="0" smtClean="0"/>
              <a:t>Zain Limited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59120" y="6448627"/>
            <a:ext cx="340752" cy="256973"/>
          </a:xfrm>
        </p:spPr>
        <p:txBody>
          <a:bodyPr/>
          <a:lstStyle/>
          <a:p>
            <a:fld id="{A1EA00C7-1939-4BE6-802B-7EB0659DC550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8" name="Rectangle 7"/>
          <p:cNvSpPr/>
          <p:nvPr/>
        </p:nvSpPr>
        <p:spPr>
          <a:xfrm>
            <a:off x="0" y="1280636"/>
            <a:ext cx="894080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ar-SA" sz="2400" b="1" dirty="0" smtClean="0">
                <a:solidFill>
                  <a:srgbClr val="FF0000"/>
                </a:solidFill>
              </a:rPr>
              <a:t>الخصوصية</a:t>
            </a:r>
            <a:r>
              <a:rPr lang="ar-SA" sz="2400" dirty="0" smtClean="0"/>
              <a:t> </a:t>
            </a:r>
            <a:r>
              <a:rPr lang="ar-SA" sz="1600" dirty="0" smtClean="0"/>
              <a:t>: </a:t>
            </a:r>
          </a:p>
          <a:p>
            <a:pPr algn="r"/>
            <a:endParaRPr lang="ar-SA" sz="1600" dirty="0" smtClean="0"/>
          </a:p>
          <a:p>
            <a:pPr algn="r"/>
            <a:r>
              <a:rPr lang="ar-SA" sz="2400" dirty="0" smtClean="0"/>
              <a:t>تعني الحفاظ على البيانات الشخصية من الاستخدام غير المخول مثل الإضافة </a:t>
            </a:r>
          </a:p>
          <a:p>
            <a:pPr algn="r"/>
            <a:r>
              <a:rPr lang="ar-SA" sz="2400" dirty="0" smtClean="0"/>
              <a:t>والحذف والتعديل.</a:t>
            </a:r>
          </a:p>
          <a:p>
            <a:pPr algn="r"/>
            <a:endParaRPr lang="ar-SA" sz="1600" dirty="0" smtClean="0"/>
          </a:p>
          <a:p>
            <a:pPr algn="r"/>
            <a:r>
              <a:rPr lang="ar-SA" sz="1600" dirty="0" smtClean="0"/>
              <a:t/>
            </a:r>
            <a:br>
              <a:rPr lang="ar-SA" sz="1600" dirty="0" smtClean="0"/>
            </a:br>
            <a:r>
              <a:rPr lang="ar-SA" sz="2800" b="1" dirty="0" smtClean="0">
                <a:solidFill>
                  <a:srgbClr val="FF0000"/>
                </a:solidFill>
              </a:rPr>
              <a:t>الســــــرية</a:t>
            </a:r>
            <a:r>
              <a:rPr lang="ar-SA" sz="2800" dirty="0" smtClean="0"/>
              <a:t> </a:t>
            </a:r>
            <a:r>
              <a:rPr lang="ar-SA" sz="1600" dirty="0" smtClean="0"/>
              <a:t>: </a:t>
            </a:r>
          </a:p>
          <a:p>
            <a:pPr algn="r"/>
            <a:endParaRPr lang="ar-SA" sz="1600" dirty="0" smtClean="0"/>
          </a:p>
          <a:p>
            <a:pPr algn="r"/>
            <a:r>
              <a:rPr lang="ar-SA" sz="2800" dirty="0" smtClean="0"/>
              <a:t>تعني الحفاظ على البيانات الشخصية من السرقة . باستخدام الأساليب المختلفة مثل التشفير وكلمات السر .</a:t>
            </a:r>
            <a:br>
              <a:rPr lang="ar-SA" sz="2800" dirty="0" smtClean="0"/>
            </a:br>
            <a:endParaRPr 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345503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168E5B3-0C20-42EE-8648-D1B3B0172F35}" type="datetime1">
              <a:rPr lang="en-GB" smtClean="0"/>
              <a:pPr/>
              <a:t>07/10/2012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smtClean="0"/>
              <a:t>Zain Limited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1EA00C7-1939-4BE6-802B-7EB0659DC550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ar-SA" sz="5400" b="1" dirty="0" smtClean="0"/>
              <a:t>أنواع الخصوصية</a:t>
            </a:r>
            <a:r>
              <a:rPr lang="en-GB" sz="5400" b="1" dirty="0" smtClean="0">
                <a:latin typeface="Calibri" pitchFamily="34" charset="0"/>
                <a:cs typeface="Calibri" pitchFamily="34" charset="0"/>
              </a:rPr>
              <a:t> </a:t>
            </a:r>
            <a:endParaRPr lang="en-GB" sz="5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03200" y="1388239"/>
            <a:ext cx="87376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ar-SA" sz="2800" b="1" dirty="0" smtClean="0"/>
              <a:t>أنواع الخصوصية :</a:t>
            </a:r>
          </a:p>
          <a:p>
            <a:pPr algn="r"/>
            <a:r>
              <a:rPr lang="ar-SA" sz="2800" b="1" dirty="0" smtClean="0"/>
              <a:t/>
            </a:r>
            <a:br>
              <a:rPr lang="ar-SA" sz="2800" b="1" dirty="0" smtClean="0"/>
            </a:br>
            <a:r>
              <a:rPr lang="ar-SA" sz="2800" b="1" dirty="0" smtClean="0"/>
              <a:t> 1- خصوصية المعلومات مثل بطاقة الهويه .</a:t>
            </a:r>
            <a:br>
              <a:rPr lang="ar-SA" sz="2800" b="1" dirty="0" smtClean="0"/>
            </a:br>
            <a:r>
              <a:rPr lang="ar-SA" sz="2800" b="1" dirty="0" smtClean="0"/>
              <a:t>2- الخصوصية الجسدية مثل فحوص الجينات .</a:t>
            </a:r>
            <a:br>
              <a:rPr lang="ar-SA" sz="2800" b="1" dirty="0" smtClean="0"/>
            </a:br>
            <a:r>
              <a:rPr lang="ar-SA" sz="2800" b="1" dirty="0" smtClean="0"/>
              <a:t>3- خصوصية الاتصالات مثل البريد الالكتروني والبريد الصوتي .</a:t>
            </a:r>
            <a:br>
              <a:rPr lang="ar-SA" sz="2800" b="1" dirty="0" smtClean="0"/>
            </a:br>
            <a:r>
              <a:rPr lang="ar-SA" sz="2800" b="1" dirty="0" smtClean="0"/>
              <a:t>4- الخصوصية الإقليمية منع الدخول إلى الأماكن الحساسة مثل الوزارات او الشركات دون تفتيش .</a:t>
            </a:r>
            <a:br>
              <a:rPr lang="ar-SA" sz="2800" b="1" dirty="0" smtClean="0"/>
            </a:br>
            <a:r>
              <a:rPr lang="ar-SA" sz="2800" b="1" dirty="0" smtClean="0"/>
              <a:t/>
            </a:r>
            <a:br>
              <a:rPr lang="ar-SA" sz="2800" b="1" dirty="0" smtClean="0"/>
            </a:br>
            <a:r>
              <a:rPr lang="ar-SA" sz="2800" b="1" dirty="0" smtClean="0"/>
              <a:t/>
            </a:r>
            <a:br>
              <a:rPr lang="ar-SA" sz="2800" b="1" dirty="0" smtClean="0"/>
            </a:b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168E5B3-0C20-42EE-8648-D1B3B0172F35}" type="datetime1">
              <a:rPr lang="en-GB" smtClean="0"/>
              <a:pPr/>
              <a:t>07/10/2012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smtClean="0"/>
              <a:t>Zain Limited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1EA00C7-1939-4BE6-802B-7EB0659DC550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8" name="Rectangle 7"/>
          <p:cNvSpPr/>
          <p:nvPr/>
        </p:nvSpPr>
        <p:spPr>
          <a:xfrm>
            <a:off x="1638300" y="127000"/>
            <a:ext cx="6781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600" b="1" dirty="0" smtClean="0">
                <a:solidFill>
                  <a:schemeClr val="bg2"/>
                </a:solidFill>
              </a:rPr>
              <a:t> أثر الانترنت والحاسوب في الخصوصية</a:t>
            </a:r>
            <a:endParaRPr lang="en-US" sz="3600" b="1" dirty="0">
              <a:solidFill>
                <a:schemeClr val="bg2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28600" y="1191736"/>
            <a:ext cx="86995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/>
              <a:t>أدى استخدام الحاسوب والانترنت إلى التقليل من الخصوصية حيث أصبح بالإمكان الدخول إلى المعلومات بسرعة وبسهولة .</a:t>
            </a:r>
            <a:br>
              <a:rPr lang="ar-SA" sz="4000" b="1" dirty="0" smtClean="0"/>
            </a:br>
            <a:r>
              <a:rPr lang="ar-SA" sz="4000" b="1" dirty="0" smtClean="0"/>
              <a:t/>
            </a:r>
            <a:br>
              <a:rPr lang="ar-SA" sz="4000" b="1" dirty="0" smtClean="0"/>
            </a:br>
            <a:endParaRPr 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sz="4400" b="1" dirty="0" smtClean="0"/>
              <a:t>أهمية أمن المعلومات</a:t>
            </a:r>
            <a:endParaRPr lang="en-US" sz="4400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168E5B3-0C20-42EE-8648-D1B3B0172F35}" type="datetime1">
              <a:rPr lang="en-GB" smtClean="0"/>
              <a:pPr/>
              <a:t>07/10/2012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 smtClean="0"/>
              <a:t>Zain Limited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1EA00C7-1939-4BE6-802B-7EB0659DC550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228600" y="1216442"/>
            <a:ext cx="8661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ar-SA" sz="2400" b="1" dirty="0" smtClean="0"/>
              <a:t>- القطاعات الأمنية والعسكرية والاقتصادية تعتمد على صحة ودقة المعلومات.</a:t>
            </a:r>
          </a:p>
          <a:p>
            <a:pPr algn="r"/>
            <a:r>
              <a:rPr lang="ar-SA" sz="2400" b="1" dirty="0" smtClean="0"/>
              <a:t/>
            </a:r>
            <a:br>
              <a:rPr lang="ar-SA" sz="2400" b="1" dirty="0" smtClean="0"/>
            </a:br>
            <a:r>
              <a:rPr lang="ar-SA" sz="2400" b="1" dirty="0" smtClean="0"/>
              <a:t>- حاجة الدول لوجود إجراءات أمنية قابلة للتطبيق تغطي المخاطر التي يمكن أن تظهر </a:t>
            </a:r>
          </a:p>
          <a:p>
            <a:pPr algn="r"/>
            <a:r>
              <a:rPr lang="ar-SA" sz="2400" b="1" dirty="0" smtClean="0"/>
              <a:t>عند التعامل مع الأطراف الأخرى.</a:t>
            </a:r>
            <a:br>
              <a:rPr lang="ar-SA" sz="2400" b="1" dirty="0" smtClean="0"/>
            </a:br>
            <a:endParaRPr lang="ar-SA" sz="2400" b="1" dirty="0" smtClean="0"/>
          </a:p>
          <a:p>
            <a:pPr algn="r">
              <a:buFontTx/>
              <a:buChar char="-"/>
            </a:pPr>
            <a:r>
              <a:rPr lang="ar-SA" sz="2400" b="1" dirty="0" smtClean="0"/>
              <a:t>الحاجة المتزايدة لإنشاء بيئة إلكترونية آمنة تخدم القطاعين الخاص والعام.</a:t>
            </a:r>
            <a:br>
              <a:rPr lang="ar-SA" sz="2400" b="1" dirty="0" smtClean="0"/>
            </a:br>
            <a:endParaRPr lang="ar-SA" sz="2400" b="1" dirty="0" smtClean="0"/>
          </a:p>
          <a:p>
            <a:pPr algn="r">
              <a:buFontTx/>
              <a:buChar char="-"/>
            </a:pPr>
            <a:r>
              <a:rPr lang="ar-SA" sz="2400" b="1" dirty="0" smtClean="0"/>
              <a:t>- النمو السريع في استخدامات التطبيقات الإلكترونية والتي تتطلب بيئة آمنة.</a:t>
            </a:r>
            <a:br>
              <a:rPr lang="ar-SA" sz="2400" b="1" dirty="0" smtClean="0"/>
            </a:br>
            <a:endParaRPr lang="ar-SA" sz="2400" b="1" dirty="0" smtClean="0"/>
          </a:p>
          <a:p>
            <a:pPr algn="r">
              <a:buFontTx/>
              <a:buChar char="-"/>
            </a:pPr>
            <a:r>
              <a:rPr lang="ar-SA" sz="2400" b="1" dirty="0" smtClean="0"/>
              <a:t>-  الحاجة إلى حماية البنية التحتية للشبكة المعلوماتية وذلك من أجل استمرارية الأعمال التجارية.</a:t>
            </a:r>
            <a:br>
              <a:rPr lang="ar-SA" sz="2400" b="1" dirty="0" smtClean="0"/>
            </a:br>
            <a:endParaRPr lang="ar-SA" sz="2400" b="1" dirty="0" smtClean="0"/>
          </a:p>
          <a:p>
            <a:pPr algn="r">
              <a:buFontTx/>
              <a:buChar char="-"/>
            </a:pPr>
            <a:r>
              <a:rPr lang="ar-SA" sz="2400" b="1" dirty="0" smtClean="0"/>
              <a:t>-  مع تطور التقنية المعلوماتية وازدهارها توفرت فرصاً للإجرام الإلكتروني.</a:t>
            </a:r>
            <a:br>
              <a:rPr lang="ar-SA" sz="2400" b="1" dirty="0" smtClean="0"/>
            </a:br>
            <a:r>
              <a:rPr lang="ar-SA" sz="2400" b="1" dirty="0" smtClean="0"/>
              <a:t/>
            </a:r>
            <a:br>
              <a:rPr lang="ar-SA" sz="2400" b="1" dirty="0" smtClean="0"/>
            </a:b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Thank you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ZN Corporate Template_20.04.10">
  <a:themeElements>
    <a:clrScheme name="Zain">
      <a:dk1>
        <a:sysClr val="windowText" lastClr="000000"/>
      </a:dk1>
      <a:lt1>
        <a:sysClr val="window" lastClr="FFFFFF"/>
      </a:lt1>
      <a:dk2>
        <a:srgbClr val="808080"/>
      </a:dk2>
      <a:lt2>
        <a:srgbClr val="FFFFFF"/>
      </a:lt2>
      <a:accent1>
        <a:srgbClr val="CF0072"/>
      </a:accent1>
      <a:accent2>
        <a:srgbClr val="E4D700"/>
      </a:accent2>
      <a:accent3>
        <a:srgbClr val="5EB6E4"/>
      </a:accent3>
      <a:accent4>
        <a:srgbClr val="A44DC4"/>
      </a:accent4>
      <a:accent5>
        <a:srgbClr val="69BE28"/>
      </a:accent5>
      <a:accent6>
        <a:srgbClr val="009B74"/>
      </a:accent6>
      <a:hlink>
        <a:srgbClr val="808080"/>
      </a:hlink>
      <a:folHlink>
        <a:srgbClr val="C0C0C0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000" dirty="0" err="1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Zn Template_blue">
  <a:themeElements>
    <a:clrScheme name="Zain">
      <a:dk1>
        <a:sysClr val="windowText" lastClr="000000"/>
      </a:dk1>
      <a:lt1>
        <a:sysClr val="window" lastClr="FFFFFF"/>
      </a:lt1>
      <a:dk2>
        <a:srgbClr val="808080"/>
      </a:dk2>
      <a:lt2>
        <a:srgbClr val="FFFFFF"/>
      </a:lt2>
      <a:accent1>
        <a:srgbClr val="CF0072"/>
      </a:accent1>
      <a:accent2>
        <a:srgbClr val="E4D700"/>
      </a:accent2>
      <a:accent3>
        <a:srgbClr val="5EB6E4"/>
      </a:accent3>
      <a:accent4>
        <a:srgbClr val="A44DC4"/>
      </a:accent4>
      <a:accent5>
        <a:srgbClr val="69BE28"/>
      </a:accent5>
      <a:accent6>
        <a:srgbClr val="009B74"/>
      </a:accent6>
      <a:hlink>
        <a:srgbClr val="808080"/>
      </a:hlink>
      <a:folHlink>
        <a:srgbClr val="C0C0C0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000" b="1" dirty="0" err="1" smtClean="0">
            <a:solidFill>
              <a:schemeClr val="accent1"/>
            </a:solidFill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Zn Template_green">
  <a:themeElements>
    <a:clrScheme name="Zain">
      <a:dk1>
        <a:sysClr val="windowText" lastClr="000000"/>
      </a:dk1>
      <a:lt1>
        <a:sysClr val="window" lastClr="FFFFFF"/>
      </a:lt1>
      <a:dk2>
        <a:srgbClr val="808080"/>
      </a:dk2>
      <a:lt2>
        <a:srgbClr val="FFFFFF"/>
      </a:lt2>
      <a:accent1>
        <a:srgbClr val="CF0072"/>
      </a:accent1>
      <a:accent2>
        <a:srgbClr val="E4D700"/>
      </a:accent2>
      <a:accent3>
        <a:srgbClr val="5EB6E4"/>
      </a:accent3>
      <a:accent4>
        <a:srgbClr val="A44DC4"/>
      </a:accent4>
      <a:accent5>
        <a:srgbClr val="69BE28"/>
      </a:accent5>
      <a:accent6>
        <a:srgbClr val="009B74"/>
      </a:accent6>
      <a:hlink>
        <a:srgbClr val="808080"/>
      </a:hlink>
      <a:folHlink>
        <a:srgbClr val="C0C0C0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000" b="1" dirty="0" err="1" smtClean="0">
            <a:solidFill>
              <a:schemeClr val="accent1"/>
            </a:solidFill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ZN Corporate Template_20.04.10</Template>
  <TotalTime>1867</TotalTime>
  <Words>92</Words>
  <Application>Microsoft Office PowerPoint</Application>
  <PresentationFormat>On-screen Show (4:3)</PresentationFormat>
  <Paragraphs>39</Paragraphs>
  <Slides>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ZN Corporate Template_20.04.10</vt:lpstr>
      <vt:lpstr>Zn Template_blue</vt:lpstr>
      <vt:lpstr>Zn Template_green</vt:lpstr>
      <vt:lpstr>الخصوصية وسرية البيانات   privacy and data security </vt:lpstr>
      <vt:lpstr>ماذا نعني بالخصوصية والسرية ؟</vt:lpstr>
      <vt:lpstr>أنواع الخصوصية </vt:lpstr>
      <vt:lpstr>Slide 4</vt:lpstr>
      <vt:lpstr>أهمية أمن المعلومات</vt:lpstr>
      <vt:lpstr>Thank you</vt:lpstr>
    </vt:vector>
  </TitlesOfParts>
  <Company>Zain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Samah Hassan Abdin</dc:creator>
  <cp:lastModifiedBy>m.mhamid</cp:lastModifiedBy>
  <cp:revision>164</cp:revision>
  <dcterms:created xsi:type="dcterms:W3CDTF">2012-04-11T06:49:54Z</dcterms:created>
  <dcterms:modified xsi:type="dcterms:W3CDTF">2012-10-07T14:11:00Z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WizKit Template Type">
    <vt:lpwstr>Onscreen</vt:lpwstr>
  </property>
  <property fmtid="{D5CDD505-2E9C-101B-9397-08002B2CF9AE}" pid="3" name="WizKit Template Version">
    <vt:i4>4</vt:i4>
  </property>
</Properties>
</file>