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08" r:id="rId1"/>
  </p:sldMasterIdLst>
  <p:notesMasterIdLst>
    <p:notesMasterId r:id="rId59"/>
  </p:notesMasterIdLst>
  <p:handoutMasterIdLst>
    <p:handoutMasterId r:id="rId60"/>
  </p:handout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4" r:id="rId38"/>
    <p:sldId id="295" r:id="rId39"/>
    <p:sldId id="296" r:id="rId40"/>
    <p:sldId id="297" r:id="rId41"/>
    <p:sldId id="298" r:id="rId42"/>
    <p:sldId id="299" r:id="rId43"/>
    <p:sldId id="300" r:id="rId44"/>
    <p:sldId id="301" r:id="rId45"/>
    <p:sldId id="302" r:id="rId46"/>
    <p:sldId id="303" r:id="rId47"/>
    <p:sldId id="304" r:id="rId48"/>
    <p:sldId id="305" r:id="rId49"/>
    <p:sldId id="306" r:id="rId50"/>
    <p:sldId id="307" r:id="rId51"/>
    <p:sldId id="308" r:id="rId52"/>
    <p:sldId id="309" r:id="rId53"/>
    <p:sldId id="310" r:id="rId54"/>
    <p:sldId id="311" r:id="rId55"/>
    <p:sldId id="313" r:id="rId56"/>
    <p:sldId id="312" r:id="rId57"/>
    <p:sldId id="274" r:id="rId58"/>
  </p:sldIdLst>
  <p:sldSz cx="9144000" cy="6858000" type="screen4x3"/>
  <p:notesSz cx="6858000" cy="9144000"/>
  <p:defaultTextStyle>
    <a:defPPr>
      <a:defRPr lang="ar-IQ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0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IQ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9DFF77ED-463E-4699-94C0-5256209F9E57}" type="datetime8">
              <a:rPr lang="ar-IQ" smtClean="0"/>
              <a:t>01 شباط، 15</a:t>
            </a:fld>
            <a:endParaRPr lang="ar-IQ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IQ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A0558CBF-E544-4EF0-BB34-2E359429C3E7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738713501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IQ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ED97ED03-E8F9-4ACD-97C4-17D058B8CAAC}" type="datetime8">
              <a:rPr lang="ar-IQ" smtClean="0"/>
              <a:t>01 شباط، 15</a:t>
            </a:fld>
            <a:endParaRPr lang="ar-IQ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IQ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IQ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173781C0-9B18-4BAF-BBA0-9D703275AE12}" type="slidenum">
              <a:rPr lang="ar-IQ" smtClean="0"/>
              <a:pPr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812478342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IQ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3781C0-9B18-4BAF-BBA0-9D703275AE12}" type="slidenum">
              <a:rPr lang="ar-IQ" smtClean="0"/>
              <a:pPr/>
              <a:t>3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3781C0-9B18-4BAF-BBA0-9D703275AE12}" type="slidenum">
              <a:rPr lang="ar-IQ" smtClean="0"/>
              <a:pPr/>
              <a:t>41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9687005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3781C0-9B18-4BAF-BBA0-9D703275AE12}" type="slidenum">
              <a:rPr lang="ar-IQ" smtClean="0"/>
              <a:pPr/>
              <a:t>57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7447213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r>
              <a:rPr lang="ar-IQ" smtClean="0"/>
              <a:t>31 كانون الثاني، 15</a:t>
            </a:r>
            <a:endParaRPr lang="ar-IQ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r>
              <a:rPr lang="en-US" smtClean="0"/>
              <a:t>Dr. EMAD TOMA BANE KARASH</a:t>
            </a:r>
            <a:endParaRPr lang="ar-IQ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D530767-F2CD-469C-8E46-8562C7E2DB62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ar-IQ" smtClean="0"/>
              <a:t>31 كانون الثاني، 15</a:t>
            </a:r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 EMAD TOMA BANE KARASH</a:t>
            </a:r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530767-F2CD-469C-8E46-8562C7E2DB62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ar-IQ" smtClean="0"/>
              <a:t>31 كانون الثاني، 15</a:t>
            </a:r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 EMAD TOMA BANE KARASH</a:t>
            </a:r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530767-F2CD-469C-8E46-8562C7E2DB62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r>
              <a:rPr lang="ar-IQ" smtClean="0"/>
              <a:t>31 كانون الثاني، 15</a:t>
            </a:r>
            <a:endParaRPr lang="ar-IQ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D530767-F2CD-469C-8E46-8562C7E2DB62}" type="slidenum">
              <a:rPr lang="ar-IQ" smtClean="0"/>
              <a:pPr/>
              <a:t>‹#›</a:t>
            </a:fld>
            <a:endParaRPr lang="ar-IQ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r>
              <a:rPr lang="en-US" smtClean="0"/>
              <a:t>Dr. EMAD TOMA BANE KARASH</a:t>
            </a:r>
            <a:endParaRPr lang="ar-IQ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r>
              <a:rPr lang="ar-IQ" smtClean="0"/>
              <a:t>31 كانون الثاني، 15</a:t>
            </a:r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r>
              <a:rPr lang="en-US" smtClean="0"/>
              <a:t>Dr. EMAD TOMA BANE KARASH</a:t>
            </a:r>
            <a:endParaRPr lang="ar-IQ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D530767-F2CD-469C-8E46-8562C7E2DB62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ar-IQ" smtClean="0"/>
              <a:t>31 كانون الثاني، 15</a:t>
            </a:r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 EMAD TOMA BANE KARASH</a:t>
            </a:r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530767-F2CD-469C-8E46-8562C7E2DB62}" type="slidenum">
              <a:rPr lang="ar-IQ" smtClean="0"/>
              <a:pPr/>
              <a:t>‹#›</a:t>
            </a:fld>
            <a:endParaRPr lang="ar-IQ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ar-IQ" smtClean="0"/>
              <a:t>31 كانون الثاني، 15</a:t>
            </a:r>
            <a:endParaRPr lang="ar-IQ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 EMAD TOMA BANE KARASH</a:t>
            </a:r>
            <a:endParaRPr lang="ar-IQ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530767-F2CD-469C-8E46-8562C7E2DB62}" type="slidenum">
              <a:rPr lang="ar-IQ" smtClean="0"/>
              <a:pPr/>
              <a:t>‹#›</a:t>
            </a:fld>
            <a:endParaRPr lang="ar-IQ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r>
              <a:rPr lang="ar-IQ" smtClean="0"/>
              <a:t>31 كانون الثاني، 15</a:t>
            </a:r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D530767-F2CD-469C-8E46-8562C7E2DB62}" type="slidenum">
              <a:rPr lang="ar-IQ" smtClean="0"/>
              <a:pPr/>
              <a:t>‹#›</a:t>
            </a:fld>
            <a:endParaRPr lang="ar-IQ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r>
              <a:rPr lang="en-US" smtClean="0"/>
              <a:t>Dr. EMAD TOMA BANE KARASH</a:t>
            </a:r>
            <a:endParaRPr lang="ar-IQ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ar-IQ" smtClean="0"/>
              <a:t>31 كانون الثاني، 15</a:t>
            </a:r>
            <a:endParaRPr lang="ar-IQ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 EMAD TOMA BANE KARASH</a:t>
            </a:r>
            <a:endParaRPr lang="ar-IQ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530767-F2CD-469C-8E46-8562C7E2DB62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r>
              <a:rPr lang="ar-IQ" smtClean="0"/>
              <a:t>31 كانون الثاني، 15</a:t>
            </a:r>
            <a:endParaRPr lang="ar-IQ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D530767-F2CD-469C-8E46-8562C7E2DB62}" type="slidenum">
              <a:rPr lang="ar-IQ" smtClean="0"/>
              <a:pPr/>
              <a:t>‹#›</a:t>
            </a:fld>
            <a:endParaRPr lang="ar-IQ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r>
              <a:rPr lang="en-US" smtClean="0"/>
              <a:t>Dr. EMAD TOMA BANE KARASH</a:t>
            </a:r>
            <a:endParaRPr lang="ar-IQ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r>
              <a:rPr lang="ar-IQ" smtClean="0"/>
              <a:t>31 كانون الثاني، 15</a:t>
            </a:r>
            <a:endParaRPr lang="ar-IQ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D530767-F2CD-469C-8E46-8562C7E2DB62}" type="slidenum">
              <a:rPr lang="ar-IQ" smtClean="0"/>
              <a:pPr/>
              <a:t>‹#›</a:t>
            </a:fld>
            <a:endParaRPr lang="ar-IQ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r>
              <a:rPr lang="en-US" smtClean="0"/>
              <a:t>Dr. EMAD TOMA BANE KARASH</a:t>
            </a:r>
            <a:endParaRPr lang="ar-IQ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r>
              <a:rPr lang="ar-IQ" smtClean="0"/>
              <a:t>31 كانون الثاني، 15</a:t>
            </a:r>
            <a:endParaRPr lang="ar-IQ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Dr. EMAD TOMA BANE KARASH</a:t>
            </a:r>
            <a:endParaRPr lang="ar-IQ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D530767-F2CD-469C-8E46-8562C7E2DB62}" type="slidenum">
              <a:rPr lang="ar-IQ" smtClean="0"/>
              <a:pPr/>
              <a:t>‹#›</a:t>
            </a:fld>
            <a:endParaRPr lang="ar-IQ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>
    <p:cut thruBlk="1"/>
  </p:transition>
  <p:timing>
    <p:tnLst>
      <p:par>
        <p:cTn id="1" dur="indefinite" restart="never" nodeType="tmRoot"/>
      </p:par>
    </p:tnLst>
  </p:timing>
  <p:hf hdr="0" dt="0"/>
  <p:txStyles>
    <p:titleStyle>
      <a:lvl1pPr algn="l" rtl="1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r" rtl="1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r" rtl="1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r" rtl="1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r" rtl="1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r" rtl="1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r" rtl="1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r" rtl="1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r" rtl="1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r" rtl="1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642910" y="857232"/>
            <a:ext cx="8072494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ar-IQ" sz="5400" b="1" dirty="0" smtClean="0">
                <a:solidFill>
                  <a:srgbClr val="000000"/>
                </a:solidFill>
                <a:latin typeface="Andalus" pitchFamily="18" charset="-78"/>
                <a:cs typeface="Andalus" pitchFamily="18" charset="-78"/>
              </a:rPr>
              <a:t>وزارة التعليم العالي والبحث العلمي </a:t>
            </a:r>
          </a:p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ar-IQ" sz="5400" b="1" dirty="0" smtClean="0">
                <a:solidFill>
                  <a:srgbClr val="000000"/>
                </a:solidFill>
                <a:latin typeface="Andalus" pitchFamily="18" charset="-78"/>
                <a:cs typeface="Andalus" pitchFamily="18" charset="-78"/>
              </a:rPr>
              <a:t>هيئة التعليم التقني</a:t>
            </a:r>
          </a:p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ar-IQ" sz="5400" b="1" dirty="0" smtClean="0">
                <a:solidFill>
                  <a:srgbClr val="000000"/>
                </a:solidFill>
                <a:latin typeface="Andalus" pitchFamily="18" charset="-78"/>
                <a:cs typeface="Andalus" pitchFamily="18" charset="-78"/>
              </a:rPr>
              <a:t>المعهد التقني الموصل </a:t>
            </a:r>
          </a:p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IQ" sz="5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ndalus" pitchFamily="18" charset="-78"/>
                <a:cs typeface="Andalus" pitchFamily="18" charset="-78"/>
              </a:rPr>
              <a:t>قسم</a:t>
            </a:r>
            <a:r>
              <a:rPr kumimoji="0" lang="ar-IQ" sz="54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Andalus" pitchFamily="18" charset="-78"/>
                <a:cs typeface="Andalus" pitchFamily="18" charset="-78"/>
              </a:rPr>
              <a:t> </a:t>
            </a:r>
            <a:r>
              <a:rPr kumimoji="0" lang="ar-IQ" sz="54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Andalus" pitchFamily="18" charset="-78"/>
                <a:cs typeface="Andalus" pitchFamily="18" charset="-78"/>
              </a:rPr>
              <a:t>الميكانيك</a:t>
            </a:r>
            <a:endParaRPr kumimoji="0" lang="en-US" sz="5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530767-F2CD-469C-8E46-8562C7E2DB62}" type="slidenum">
              <a:rPr lang="ar-IQ" smtClean="0"/>
              <a:pPr/>
              <a:t>1</a:t>
            </a:fld>
            <a:endParaRPr lang="ar-IQ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Dr. EMAD TOMA BANE KARASH</a:t>
            </a:r>
            <a:endParaRPr lang="ar-IQ" dirty="0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عنصر نائب لرقم الشريحة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D530767-F2CD-469C-8E46-8562C7E2DB62}" type="slidenum">
              <a:rPr lang="ar-IQ" smtClean="0"/>
              <a:pPr/>
              <a:t>10</a:t>
            </a:fld>
            <a:endParaRPr lang="ar-IQ"/>
          </a:p>
        </p:txBody>
      </p:sp>
      <p:pic>
        <p:nvPicPr>
          <p:cNvPr id="8194" name="Picture 2" descr="C:\Users\مكتب مايكروسوفت\Desktop\New folder (3)\8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142852"/>
            <a:ext cx="7506602" cy="5386390"/>
          </a:xfrm>
          <a:prstGeom prst="rect">
            <a:avLst/>
          </a:prstGeom>
          <a:noFill/>
        </p:spPr>
      </p:pic>
      <p:sp>
        <p:nvSpPr>
          <p:cNvPr id="3" name="Footer Placeholder 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Dr. EMAD TOMA BANE KARASH</a:t>
            </a:r>
            <a:endParaRPr lang="ar-IQ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عنصر نائب لرقم الشريحة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D530767-F2CD-469C-8E46-8562C7E2DB62}" type="slidenum">
              <a:rPr lang="ar-IQ" smtClean="0"/>
              <a:pPr/>
              <a:t>11</a:t>
            </a:fld>
            <a:endParaRPr lang="ar-IQ"/>
          </a:p>
        </p:txBody>
      </p:sp>
      <p:pic>
        <p:nvPicPr>
          <p:cNvPr id="9218" name="Picture 2" descr="C:\Users\مكتب مايكروسوفت\Desktop\New folder (3)\9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428604"/>
            <a:ext cx="8603447" cy="5053035"/>
          </a:xfrm>
          <a:prstGeom prst="rect">
            <a:avLst/>
          </a:prstGeom>
          <a:noFill/>
        </p:spPr>
      </p:pic>
      <p:sp>
        <p:nvSpPr>
          <p:cNvPr id="3" name="Footer Placeholder 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Dr. EMAD TOMA BANE KARASH</a:t>
            </a:r>
            <a:endParaRPr lang="ar-IQ"/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عنصر نائب لرقم الشريحة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D530767-F2CD-469C-8E46-8562C7E2DB62}" type="slidenum">
              <a:rPr lang="ar-IQ" smtClean="0"/>
              <a:pPr/>
              <a:t>12</a:t>
            </a:fld>
            <a:endParaRPr lang="ar-IQ"/>
          </a:p>
        </p:txBody>
      </p:sp>
      <p:pic>
        <p:nvPicPr>
          <p:cNvPr id="10242" name="Picture 2" descr="C:\Users\مكتب مايكروسوفت\Desktop\New folder (3)\1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357166"/>
            <a:ext cx="8406771" cy="4943496"/>
          </a:xfrm>
          <a:prstGeom prst="rect">
            <a:avLst/>
          </a:prstGeom>
          <a:noFill/>
        </p:spPr>
      </p:pic>
      <p:sp>
        <p:nvSpPr>
          <p:cNvPr id="3" name="Footer Placeholder 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Dr. EMAD TOMA BANE KARASH</a:t>
            </a:r>
            <a:endParaRPr lang="ar-IQ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عنصر نائب لرقم الشريحة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D530767-F2CD-469C-8E46-8562C7E2DB62}" type="slidenum">
              <a:rPr lang="ar-IQ" smtClean="0"/>
              <a:pPr/>
              <a:t>13</a:t>
            </a:fld>
            <a:endParaRPr lang="ar-IQ"/>
          </a:p>
        </p:txBody>
      </p:sp>
      <p:pic>
        <p:nvPicPr>
          <p:cNvPr id="11266" name="Picture 2" descr="C:\Users\مكتب مايكروسوفت\Desktop\New folder (3)\1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7" y="285727"/>
            <a:ext cx="8063728" cy="3958999"/>
          </a:xfrm>
          <a:prstGeom prst="rect">
            <a:avLst/>
          </a:prstGeom>
          <a:noFill/>
        </p:spPr>
      </p:pic>
      <p:sp>
        <p:nvSpPr>
          <p:cNvPr id="3" name="Footer Placeholder 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Dr. EMAD TOMA BANE KARASH</a:t>
            </a:r>
            <a:endParaRPr lang="ar-IQ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عنصر نائب لرقم الشريحة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D530767-F2CD-469C-8E46-8562C7E2DB62}" type="slidenum">
              <a:rPr lang="ar-IQ" smtClean="0"/>
              <a:pPr/>
              <a:t>14</a:t>
            </a:fld>
            <a:endParaRPr lang="ar-IQ"/>
          </a:p>
        </p:txBody>
      </p:sp>
      <p:pic>
        <p:nvPicPr>
          <p:cNvPr id="12290" name="Picture 2" descr="C:\Users\مكتب مايكروسوفت\Desktop\New folder (3)\1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500042"/>
            <a:ext cx="7966690" cy="4857784"/>
          </a:xfrm>
          <a:prstGeom prst="rect">
            <a:avLst/>
          </a:prstGeom>
          <a:noFill/>
        </p:spPr>
      </p:pic>
      <p:sp>
        <p:nvSpPr>
          <p:cNvPr id="3" name="Footer Placeholder 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Dr. EMAD TOMA BANE KARASH</a:t>
            </a:r>
            <a:endParaRPr lang="ar-IQ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عنصر نائب لرقم الشريحة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D530767-F2CD-469C-8E46-8562C7E2DB62}" type="slidenum">
              <a:rPr lang="ar-IQ" smtClean="0"/>
              <a:pPr/>
              <a:t>15</a:t>
            </a:fld>
            <a:endParaRPr lang="ar-IQ"/>
          </a:p>
        </p:txBody>
      </p:sp>
      <p:pic>
        <p:nvPicPr>
          <p:cNvPr id="13314" name="Picture 2" descr="C:\Users\مكتب مايكروسوفت\Desktop\New folder (3)\1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28825" y="966788"/>
            <a:ext cx="5086350" cy="4924425"/>
          </a:xfrm>
          <a:prstGeom prst="rect">
            <a:avLst/>
          </a:prstGeom>
          <a:noFill/>
        </p:spPr>
      </p:pic>
      <p:sp>
        <p:nvSpPr>
          <p:cNvPr id="3" name="Footer Placeholder 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Dr. EMAD TOMA BANE KARASH</a:t>
            </a:r>
            <a:endParaRPr lang="ar-IQ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عنصر نائب لرقم الشريحة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D530767-F2CD-469C-8E46-8562C7E2DB62}" type="slidenum">
              <a:rPr lang="ar-IQ" smtClean="0"/>
              <a:pPr/>
              <a:t>16</a:t>
            </a:fld>
            <a:endParaRPr lang="ar-IQ"/>
          </a:p>
        </p:txBody>
      </p:sp>
      <p:pic>
        <p:nvPicPr>
          <p:cNvPr id="14338" name="Picture 2" descr="C:\Users\مكتب مايكروسوفت\Desktop\New folder (3)\1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142984"/>
            <a:ext cx="7667657" cy="3810016"/>
          </a:xfrm>
          <a:prstGeom prst="rect">
            <a:avLst/>
          </a:prstGeom>
          <a:noFill/>
        </p:spPr>
      </p:pic>
      <p:sp>
        <p:nvSpPr>
          <p:cNvPr id="3" name="Footer Placeholder 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Dr. EMAD TOMA BANE KARASH</a:t>
            </a:r>
            <a:endParaRPr lang="ar-IQ"/>
          </a:p>
        </p:txBody>
      </p:sp>
    </p:spTree>
  </p:cSld>
  <p:clrMapOvr>
    <a:masterClrMapping/>
  </p:clrMapOvr>
  <p:transition>
    <p:push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عنصر نائب لرقم الشريحة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D530767-F2CD-469C-8E46-8562C7E2DB62}" type="slidenum">
              <a:rPr lang="ar-IQ" smtClean="0"/>
              <a:pPr/>
              <a:t>17</a:t>
            </a:fld>
            <a:endParaRPr lang="ar-IQ"/>
          </a:p>
        </p:txBody>
      </p:sp>
      <p:pic>
        <p:nvPicPr>
          <p:cNvPr id="15362" name="Picture 2" descr="C:\Users\مكتب مايكروسوفت\Desktop\New folder (3)\15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3892" y="857232"/>
            <a:ext cx="7195972" cy="4652981"/>
          </a:xfrm>
          <a:prstGeom prst="rect">
            <a:avLst/>
          </a:prstGeom>
          <a:noFill/>
        </p:spPr>
      </p:pic>
      <p:sp>
        <p:nvSpPr>
          <p:cNvPr id="3" name="Footer Placeholder 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Dr. EMAD TOMA BANE KARASH</a:t>
            </a:r>
            <a:endParaRPr lang="ar-IQ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رقم الشريحة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D530767-F2CD-469C-8E46-8562C7E2DB62}" type="slidenum">
              <a:rPr lang="ar-IQ" smtClean="0"/>
              <a:pPr/>
              <a:t>18</a:t>
            </a:fld>
            <a:endParaRPr lang="ar-IQ"/>
          </a:p>
        </p:txBody>
      </p:sp>
      <p:pic>
        <p:nvPicPr>
          <p:cNvPr id="16386" name="Picture 2" descr="C:\Users\مكتب مايكروسوفت\Desktop\New folder (3)\16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500042"/>
            <a:ext cx="6484937" cy="1457325"/>
          </a:xfrm>
          <a:prstGeom prst="rect">
            <a:avLst/>
          </a:prstGeom>
          <a:noFill/>
        </p:spPr>
      </p:pic>
      <p:pic>
        <p:nvPicPr>
          <p:cNvPr id="16387" name="Picture 3" descr="C:\Users\مكتب مايكروسوفت\Desktop\New folder (3)\17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2143116"/>
            <a:ext cx="6475413" cy="3819525"/>
          </a:xfrm>
          <a:prstGeom prst="rect">
            <a:avLst/>
          </a:prstGeom>
          <a:noFill/>
        </p:spPr>
      </p:pic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Dr. EMAD TOMA BANE KARASH</a:t>
            </a:r>
            <a:endParaRPr lang="ar-IQ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رقم الشريحة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D530767-F2CD-469C-8E46-8562C7E2DB62}" type="slidenum">
              <a:rPr lang="ar-IQ" smtClean="0"/>
              <a:pPr/>
              <a:t>19</a:t>
            </a:fld>
            <a:endParaRPr lang="ar-IQ"/>
          </a:p>
        </p:txBody>
      </p:sp>
      <p:pic>
        <p:nvPicPr>
          <p:cNvPr id="17410" name="Picture 2" descr="C:\Users\مكتب مايكروسوفت\Desktop\New folder (3)\18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428604"/>
            <a:ext cx="6513513" cy="2190750"/>
          </a:xfrm>
          <a:prstGeom prst="rect">
            <a:avLst/>
          </a:prstGeom>
          <a:noFill/>
        </p:spPr>
      </p:pic>
      <p:pic>
        <p:nvPicPr>
          <p:cNvPr id="17411" name="Picture 3" descr="C:\Users\مكتب مايكروسوفت\Desktop\New folder (3)\19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2928934"/>
            <a:ext cx="6542087" cy="2600325"/>
          </a:xfrm>
          <a:prstGeom prst="rect">
            <a:avLst/>
          </a:prstGeom>
          <a:noFill/>
        </p:spPr>
      </p:pic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Dr. EMAD TOMA BANE KARASH</a:t>
            </a:r>
            <a:endParaRPr lang="ar-IQ"/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1157318" y="4071942"/>
            <a:ext cx="7772400" cy="1186819"/>
          </a:xfrm>
        </p:spPr>
        <p:txBody>
          <a:bodyPr>
            <a:noAutofit/>
          </a:bodyPr>
          <a:lstStyle/>
          <a:p>
            <a:pPr algn="ctr"/>
            <a:r>
              <a:rPr lang="ar-IQ" sz="6000" i="1" dirty="0" smtClean="0">
                <a:latin typeface="Algerian" pitchFamily="82" charset="0"/>
              </a:rPr>
              <a:t>التروس و </a:t>
            </a:r>
            <a:r>
              <a:rPr lang="ar-IQ" sz="6000" i="1" dirty="0" smtClean="0">
                <a:solidFill>
                  <a:srgbClr val="575F6D"/>
                </a:solidFill>
                <a:latin typeface="Algerian" pitchFamily="82" charset="0"/>
              </a:rPr>
              <a:t>الحوامل</a:t>
            </a:r>
            <a:r>
              <a:rPr lang="ar-IQ" sz="6000" i="1" dirty="0" smtClean="0">
                <a:latin typeface="Algerian" pitchFamily="82" charset="0"/>
              </a:rPr>
              <a:t/>
            </a:r>
            <a:br>
              <a:rPr lang="ar-IQ" sz="6000" i="1" dirty="0" smtClean="0">
                <a:latin typeface="Algerian" pitchFamily="82" charset="0"/>
              </a:rPr>
            </a:br>
            <a:r>
              <a:rPr lang="en-US" sz="6000" i="1" dirty="0" smtClean="0">
                <a:latin typeface="Algerian" pitchFamily="82" charset="0"/>
              </a:rPr>
              <a:t>gears and bearings</a:t>
            </a:r>
            <a:r>
              <a:rPr lang="ar-IQ" sz="6000" i="1" dirty="0" smtClean="0">
                <a:latin typeface="Algerian" pitchFamily="82" charset="0"/>
              </a:rPr>
              <a:t/>
            </a:r>
            <a:br>
              <a:rPr lang="ar-IQ" sz="6000" i="1" dirty="0" smtClean="0">
                <a:latin typeface="Algerian" pitchFamily="82" charset="0"/>
              </a:rPr>
            </a:br>
            <a:r>
              <a:rPr lang="ar-IQ" sz="6000" i="1" dirty="0" smtClean="0">
                <a:latin typeface="Algerian" pitchFamily="82" charset="0"/>
              </a:rPr>
              <a:t>إعداد</a:t>
            </a:r>
            <a:br>
              <a:rPr lang="ar-IQ" sz="6000" i="1" dirty="0" smtClean="0">
                <a:latin typeface="Algerian" pitchFamily="82" charset="0"/>
              </a:rPr>
            </a:br>
            <a:r>
              <a:rPr lang="ar-IQ" sz="5400" i="1" dirty="0" smtClean="0">
                <a:latin typeface="Algerian" pitchFamily="82" charset="0"/>
              </a:rPr>
              <a:t>الدكتور : عماد توما بني</a:t>
            </a:r>
            <a:br>
              <a:rPr lang="ar-IQ" sz="5400" i="1" dirty="0" smtClean="0">
                <a:latin typeface="Algerian" pitchFamily="82" charset="0"/>
              </a:rPr>
            </a:br>
            <a:endParaRPr lang="ar-IQ" sz="5400" i="1" dirty="0">
              <a:latin typeface="Algerian" pitchFamily="82" charset="0"/>
            </a:endParaRPr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530767-F2CD-469C-8E46-8562C7E2DB62}" type="slidenum">
              <a:rPr lang="ar-IQ" smtClean="0"/>
              <a:pPr/>
              <a:t>2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 EMAD TOMA BANE KARASH</a:t>
            </a:r>
            <a:endParaRPr lang="ar-IQ"/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رقم الشريحة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D530767-F2CD-469C-8E46-8562C7E2DB62}" type="slidenum">
              <a:rPr lang="ar-IQ" smtClean="0"/>
              <a:pPr/>
              <a:t>20</a:t>
            </a:fld>
            <a:endParaRPr lang="ar-IQ"/>
          </a:p>
        </p:txBody>
      </p:sp>
      <p:pic>
        <p:nvPicPr>
          <p:cNvPr id="18434" name="Picture 2" descr="C:\Users\مكتب مايكروسوفت\Desktop\New folder (3)\2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357166"/>
            <a:ext cx="7734834" cy="5000660"/>
          </a:xfrm>
          <a:prstGeom prst="rect">
            <a:avLst/>
          </a:prstGeom>
          <a:noFill/>
        </p:spPr>
      </p:pic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Dr. EMAD TOMA BANE KARASH</a:t>
            </a:r>
            <a:endParaRPr lang="ar-IQ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رقم الشريحة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D530767-F2CD-469C-8E46-8562C7E2DB62}" type="slidenum">
              <a:rPr lang="ar-IQ" smtClean="0"/>
              <a:pPr/>
              <a:t>21</a:t>
            </a:fld>
            <a:endParaRPr lang="ar-IQ"/>
          </a:p>
        </p:txBody>
      </p:sp>
      <p:pic>
        <p:nvPicPr>
          <p:cNvPr id="5" name="Picture 3" descr="C:\Users\مكتب مايكروسوفت\Desktop\New folder (3)\2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357166"/>
            <a:ext cx="6542087" cy="3105150"/>
          </a:xfrm>
          <a:prstGeom prst="rect">
            <a:avLst/>
          </a:prstGeom>
          <a:noFill/>
        </p:spPr>
      </p:pic>
      <p:pic>
        <p:nvPicPr>
          <p:cNvPr id="19458" name="Picture 2" descr="C:\Users\مكتب مايكروسوفت\Desktop\New folder (3)\2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3781425"/>
            <a:ext cx="6446837" cy="3076575"/>
          </a:xfrm>
          <a:prstGeom prst="rect">
            <a:avLst/>
          </a:prstGeom>
          <a:noFill/>
        </p:spPr>
      </p:pic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Dr. EMAD TOMA BANE KARASH</a:t>
            </a:r>
            <a:endParaRPr lang="ar-IQ"/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رقم الشريحة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D530767-F2CD-469C-8E46-8562C7E2DB62}" type="slidenum">
              <a:rPr lang="ar-IQ" smtClean="0"/>
              <a:pPr/>
              <a:t>22</a:t>
            </a:fld>
            <a:endParaRPr lang="ar-IQ"/>
          </a:p>
        </p:txBody>
      </p:sp>
      <p:pic>
        <p:nvPicPr>
          <p:cNvPr id="20482" name="Picture 2" descr="C:\Users\مكتب مايكروسوفت\Desktop\New folder (3)\2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357166"/>
            <a:ext cx="6389687" cy="2247900"/>
          </a:xfrm>
          <a:prstGeom prst="rect">
            <a:avLst/>
          </a:prstGeom>
          <a:noFill/>
        </p:spPr>
      </p:pic>
      <p:pic>
        <p:nvPicPr>
          <p:cNvPr id="20483" name="Picture 3" descr="C:\Users\مكتب مايكروسوفت\Desktop\New folder (3)\24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2786058"/>
            <a:ext cx="6532563" cy="3733800"/>
          </a:xfrm>
          <a:prstGeom prst="rect">
            <a:avLst/>
          </a:prstGeom>
          <a:noFill/>
        </p:spPr>
      </p:pic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Dr. EMAD TOMA BANE KARASH</a:t>
            </a:r>
            <a:endParaRPr lang="ar-IQ"/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رقم الشريحة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D530767-F2CD-469C-8E46-8562C7E2DB62}" type="slidenum">
              <a:rPr lang="ar-IQ" smtClean="0"/>
              <a:pPr/>
              <a:t>23</a:t>
            </a:fld>
            <a:endParaRPr lang="ar-IQ"/>
          </a:p>
        </p:txBody>
      </p:sp>
      <p:pic>
        <p:nvPicPr>
          <p:cNvPr id="21506" name="Picture 2" descr="C:\Users\مكتب مايكروسوفت\Desktop\New folder (3)\25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571480"/>
            <a:ext cx="7460729" cy="3929090"/>
          </a:xfrm>
          <a:prstGeom prst="rect">
            <a:avLst/>
          </a:prstGeom>
          <a:noFill/>
        </p:spPr>
      </p:pic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Dr. EMAD TOMA BANE KARASH</a:t>
            </a:r>
            <a:endParaRPr lang="ar-IQ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رقم الشريحة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D530767-F2CD-469C-8E46-8562C7E2DB62}" type="slidenum">
              <a:rPr lang="ar-IQ" smtClean="0"/>
              <a:pPr/>
              <a:t>24</a:t>
            </a:fld>
            <a:endParaRPr lang="ar-IQ"/>
          </a:p>
        </p:txBody>
      </p:sp>
      <p:pic>
        <p:nvPicPr>
          <p:cNvPr id="22530" name="Picture 2" descr="C:\Users\مكتب مايكروسوفت\Desktop\New folder (3)\26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642918"/>
            <a:ext cx="7267122" cy="4310080"/>
          </a:xfrm>
          <a:prstGeom prst="rect">
            <a:avLst/>
          </a:prstGeom>
          <a:noFill/>
        </p:spPr>
      </p:pic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Dr. EMAD TOMA BANE KARASH</a:t>
            </a:r>
            <a:endParaRPr lang="ar-IQ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رقم الشريحة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D530767-F2CD-469C-8E46-8562C7E2DB62}" type="slidenum">
              <a:rPr lang="ar-IQ" smtClean="0"/>
              <a:pPr/>
              <a:t>25</a:t>
            </a:fld>
            <a:endParaRPr lang="ar-IQ"/>
          </a:p>
        </p:txBody>
      </p:sp>
      <p:pic>
        <p:nvPicPr>
          <p:cNvPr id="23554" name="Picture 2" descr="C:\Users\مكتب مايكروسوفت\Desktop\New folder (3)\27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500042"/>
            <a:ext cx="7103157" cy="5072098"/>
          </a:xfrm>
          <a:prstGeom prst="rect">
            <a:avLst/>
          </a:prstGeom>
          <a:noFill/>
        </p:spPr>
      </p:pic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Dr. EMAD TOMA BANE KARASH</a:t>
            </a:r>
            <a:endParaRPr lang="ar-IQ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رقم الشريحة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D530767-F2CD-469C-8E46-8562C7E2DB62}" type="slidenum">
              <a:rPr lang="ar-IQ" smtClean="0"/>
              <a:pPr/>
              <a:t>26</a:t>
            </a:fld>
            <a:endParaRPr lang="ar-IQ"/>
          </a:p>
        </p:txBody>
      </p:sp>
      <p:pic>
        <p:nvPicPr>
          <p:cNvPr id="24578" name="Picture 2" descr="C:\Users\مكتب مايكروسوفت\Desktop\New folder (3)\28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1858" y="500042"/>
            <a:ext cx="7763480" cy="4214842"/>
          </a:xfrm>
          <a:prstGeom prst="rect">
            <a:avLst/>
          </a:prstGeom>
          <a:noFill/>
        </p:spPr>
      </p:pic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Dr. EMAD TOMA BANE KARASH</a:t>
            </a:r>
            <a:endParaRPr lang="ar-IQ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رقم الشريحة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D530767-F2CD-469C-8E46-8562C7E2DB62}" type="slidenum">
              <a:rPr lang="ar-IQ" smtClean="0"/>
              <a:pPr/>
              <a:t>27</a:t>
            </a:fld>
            <a:endParaRPr lang="ar-IQ"/>
          </a:p>
        </p:txBody>
      </p:sp>
      <p:pic>
        <p:nvPicPr>
          <p:cNvPr id="25602" name="Picture 2" descr="C:\Users\مكتب مايكروسوفت\Desktop\New folder (3)\29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642918"/>
            <a:ext cx="6994527" cy="4286280"/>
          </a:xfrm>
          <a:prstGeom prst="rect">
            <a:avLst/>
          </a:prstGeom>
          <a:noFill/>
        </p:spPr>
      </p:pic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Dr. EMAD TOMA BANE KARASH</a:t>
            </a:r>
            <a:endParaRPr lang="ar-IQ"/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رقم الشريحة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D530767-F2CD-469C-8E46-8562C7E2DB62}" type="slidenum">
              <a:rPr lang="ar-IQ" smtClean="0"/>
              <a:pPr/>
              <a:t>28</a:t>
            </a:fld>
            <a:endParaRPr lang="ar-IQ"/>
          </a:p>
        </p:txBody>
      </p:sp>
      <p:pic>
        <p:nvPicPr>
          <p:cNvPr id="26626" name="Picture 2" descr="C:\Users\مكتب مايكروسوفت\Desktop\New folder (3)\3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5359" y="214290"/>
            <a:ext cx="7585731" cy="2000264"/>
          </a:xfrm>
          <a:prstGeom prst="rect">
            <a:avLst/>
          </a:prstGeom>
          <a:noFill/>
        </p:spPr>
      </p:pic>
      <p:pic>
        <p:nvPicPr>
          <p:cNvPr id="26627" name="Picture 3" descr="C:\Users\مكتب مايكروسوفت\Desktop\New folder (3)\3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2357430"/>
            <a:ext cx="7882174" cy="3786214"/>
          </a:xfrm>
          <a:prstGeom prst="rect">
            <a:avLst/>
          </a:prstGeom>
          <a:noFill/>
        </p:spPr>
      </p:pic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Dr. EMAD TOMA BANE KARASH</a:t>
            </a:r>
            <a:endParaRPr lang="ar-IQ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رقم الشريحة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D530767-F2CD-469C-8E46-8562C7E2DB62}" type="slidenum">
              <a:rPr lang="ar-IQ" smtClean="0"/>
              <a:pPr/>
              <a:t>29</a:t>
            </a:fld>
            <a:endParaRPr lang="ar-IQ"/>
          </a:p>
        </p:txBody>
      </p:sp>
      <p:pic>
        <p:nvPicPr>
          <p:cNvPr id="27650" name="Picture 2" descr="C:\Users\مكتب مايكروسوفت\Desktop\New folder (3)\3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500042"/>
            <a:ext cx="6813488" cy="2852750"/>
          </a:xfrm>
          <a:prstGeom prst="rect">
            <a:avLst/>
          </a:prstGeom>
          <a:noFill/>
        </p:spPr>
      </p:pic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Dr. EMAD TOMA BANE KARASH</a:t>
            </a:r>
            <a:endParaRPr lang="ar-IQ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530767-F2CD-469C-8E46-8562C7E2DB62}" type="slidenum">
              <a:rPr lang="ar-IQ" smtClean="0"/>
              <a:pPr/>
              <a:t>3</a:t>
            </a:fld>
            <a:endParaRPr lang="ar-IQ"/>
          </a:p>
        </p:txBody>
      </p:sp>
      <p:pic>
        <p:nvPicPr>
          <p:cNvPr id="1026" name="Picture 2" descr="C:\Users\مكتب مايكروسوفت\Desktop\New folder (3)\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00232" y="500042"/>
            <a:ext cx="6573319" cy="3648079"/>
          </a:xfrm>
          <a:prstGeom prst="rect">
            <a:avLst/>
          </a:prstGeom>
          <a:noFill/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 EMAD TOMA BANE KARASH</a:t>
            </a:r>
            <a:endParaRPr lang="ar-IQ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رقم الشريحة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D530767-F2CD-469C-8E46-8562C7E2DB62}" type="slidenum">
              <a:rPr lang="ar-IQ" smtClean="0"/>
              <a:pPr/>
              <a:t>30</a:t>
            </a:fld>
            <a:endParaRPr lang="ar-IQ"/>
          </a:p>
        </p:txBody>
      </p:sp>
      <p:pic>
        <p:nvPicPr>
          <p:cNvPr id="28674" name="Picture 2" descr="C:\Users\مكتب مايكروسوفت\Desktop\New folder (4)\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2430" y="328605"/>
            <a:ext cx="7155718" cy="4457717"/>
          </a:xfrm>
          <a:prstGeom prst="rect">
            <a:avLst/>
          </a:prstGeom>
          <a:noFill/>
        </p:spPr>
      </p:pic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Dr. EMAD TOMA BANE KARASH</a:t>
            </a:r>
            <a:endParaRPr lang="ar-IQ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رقم الشريحة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D530767-F2CD-469C-8E46-8562C7E2DB62}" type="slidenum">
              <a:rPr lang="ar-IQ" smtClean="0"/>
              <a:pPr/>
              <a:t>31</a:t>
            </a:fld>
            <a:endParaRPr lang="ar-IQ"/>
          </a:p>
        </p:txBody>
      </p:sp>
      <p:pic>
        <p:nvPicPr>
          <p:cNvPr id="29698" name="Picture 2" descr="C:\Users\مكتب مايكروسوفت\Desktop\New folder (4)\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285728"/>
            <a:ext cx="6802214" cy="5448322"/>
          </a:xfrm>
          <a:prstGeom prst="rect">
            <a:avLst/>
          </a:prstGeom>
          <a:noFill/>
        </p:spPr>
      </p:pic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Dr. EMAD TOMA BANE KARASH</a:t>
            </a:r>
            <a:endParaRPr lang="ar-IQ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رقم الشريحة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D530767-F2CD-469C-8E46-8562C7E2DB62}" type="slidenum">
              <a:rPr lang="ar-IQ" smtClean="0"/>
              <a:pPr/>
              <a:t>32</a:t>
            </a:fld>
            <a:endParaRPr lang="ar-IQ"/>
          </a:p>
        </p:txBody>
      </p:sp>
      <p:pic>
        <p:nvPicPr>
          <p:cNvPr id="30722" name="Picture 2" descr="C:\Users\مكتب مايكروسوفت\Desktop\New folder (4)\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285728"/>
            <a:ext cx="6844778" cy="5548335"/>
          </a:xfrm>
          <a:prstGeom prst="rect">
            <a:avLst/>
          </a:prstGeom>
          <a:noFill/>
        </p:spPr>
      </p:pic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Dr. EMAD TOMA BANE KARASH</a:t>
            </a:r>
            <a:endParaRPr lang="ar-IQ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رقم الشريحة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D530767-F2CD-469C-8E46-8562C7E2DB62}" type="slidenum">
              <a:rPr lang="ar-IQ" smtClean="0"/>
              <a:pPr/>
              <a:t>33</a:t>
            </a:fld>
            <a:endParaRPr lang="ar-IQ"/>
          </a:p>
        </p:txBody>
      </p:sp>
      <p:pic>
        <p:nvPicPr>
          <p:cNvPr id="31746" name="Picture 2" descr="C:\Users\مكتب مايكروسوفت\Desktop\New folder (4)\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25" y="1357313"/>
            <a:ext cx="6000750" cy="4143375"/>
          </a:xfrm>
          <a:prstGeom prst="rect">
            <a:avLst/>
          </a:prstGeom>
          <a:noFill/>
        </p:spPr>
      </p:pic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Dr. EMAD TOMA BANE KARASH</a:t>
            </a:r>
            <a:endParaRPr lang="ar-IQ"/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رقم الشريحة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D530767-F2CD-469C-8E46-8562C7E2DB62}" type="slidenum">
              <a:rPr lang="ar-IQ" smtClean="0"/>
              <a:pPr/>
              <a:t>34</a:t>
            </a:fld>
            <a:endParaRPr lang="ar-IQ"/>
          </a:p>
        </p:txBody>
      </p:sp>
      <p:pic>
        <p:nvPicPr>
          <p:cNvPr id="32770" name="Picture 2" descr="C:\Users\مكتب مايكروسوفت\Desktop\New folder (4)\5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285728"/>
            <a:ext cx="6484937" cy="3733800"/>
          </a:xfrm>
          <a:prstGeom prst="rect">
            <a:avLst/>
          </a:prstGeom>
          <a:noFill/>
        </p:spPr>
      </p:pic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Dr. EMAD TOMA BANE KARASH</a:t>
            </a:r>
            <a:endParaRPr lang="ar-IQ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رقم الشريحة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D530767-F2CD-469C-8E46-8562C7E2DB62}" type="slidenum">
              <a:rPr lang="ar-IQ" smtClean="0"/>
              <a:pPr/>
              <a:t>35</a:t>
            </a:fld>
            <a:endParaRPr lang="ar-IQ"/>
          </a:p>
        </p:txBody>
      </p:sp>
      <p:pic>
        <p:nvPicPr>
          <p:cNvPr id="33794" name="Picture 2" descr="C:\Users\مكتب مايكروسوفت\Desktop\New folder (4)\6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0175" y="1357313"/>
            <a:ext cx="6343650" cy="4143375"/>
          </a:xfrm>
          <a:prstGeom prst="rect">
            <a:avLst/>
          </a:prstGeom>
          <a:noFill/>
        </p:spPr>
      </p:pic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Dr. EMAD TOMA BANE KARASH</a:t>
            </a:r>
            <a:endParaRPr lang="ar-IQ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رقم الشريحة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D530767-F2CD-469C-8E46-8562C7E2DB62}" type="slidenum">
              <a:rPr lang="ar-IQ" smtClean="0"/>
              <a:pPr/>
              <a:t>36</a:t>
            </a:fld>
            <a:endParaRPr lang="ar-IQ"/>
          </a:p>
        </p:txBody>
      </p:sp>
      <p:pic>
        <p:nvPicPr>
          <p:cNvPr id="34818" name="Picture 2" descr="C:\Users\مكتب مايكروسوفت\Desktop\New folder (4)\7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875" y="1176338"/>
            <a:ext cx="5810250" cy="4505325"/>
          </a:xfrm>
          <a:prstGeom prst="rect">
            <a:avLst/>
          </a:prstGeom>
          <a:noFill/>
        </p:spPr>
      </p:pic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b="1" i="1" dirty="0" smtClean="0"/>
              <a:t>Dr. EMAD TOMA BANE KARASH</a:t>
            </a:r>
            <a:endParaRPr lang="ar-IQ" b="1" i="1" dirty="0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رقم الشريحة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D530767-F2CD-469C-8E46-8562C7E2DB62}" type="slidenum">
              <a:rPr lang="ar-IQ" smtClean="0"/>
              <a:pPr/>
              <a:t>37</a:t>
            </a:fld>
            <a:endParaRPr lang="ar-IQ"/>
          </a:p>
        </p:txBody>
      </p:sp>
      <p:pic>
        <p:nvPicPr>
          <p:cNvPr id="35842" name="Picture 2" descr="C:\Users\مكتب مايكروسوفت\Desktop\New folder (4)\8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4538" y="1533525"/>
            <a:ext cx="5114925" cy="3790950"/>
          </a:xfrm>
          <a:prstGeom prst="rect">
            <a:avLst/>
          </a:prstGeom>
          <a:noFill/>
        </p:spPr>
      </p:pic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Dr. EMAD TOMA BANE KARASH</a:t>
            </a:r>
            <a:endParaRPr lang="ar-IQ"/>
          </a:p>
        </p:txBody>
      </p:sp>
    </p:spTree>
  </p:cSld>
  <p:clrMapOvr>
    <a:masterClrMapping/>
  </p:clrMapOvr>
  <p:transition>
    <p:cut thruBlk="1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رقم الشريحة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D530767-F2CD-469C-8E46-8562C7E2DB62}" type="slidenum">
              <a:rPr lang="ar-IQ" smtClean="0"/>
              <a:pPr/>
              <a:t>38</a:t>
            </a:fld>
            <a:endParaRPr lang="ar-IQ"/>
          </a:p>
        </p:txBody>
      </p:sp>
      <p:pic>
        <p:nvPicPr>
          <p:cNvPr id="36866" name="Picture 2" descr="C:\Users\مكتب مايكروسوفت\Desktop\New folder (4)\9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47788" y="1138238"/>
            <a:ext cx="6446837" cy="4581525"/>
          </a:xfrm>
          <a:prstGeom prst="rect">
            <a:avLst/>
          </a:prstGeom>
          <a:noFill/>
        </p:spPr>
      </p:pic>
      <p:sp>
        <p:nvSpPr>
          <p:cNvPr id="7" name="Footer Placeholder 4"/>
          <p:cNvSpPr>
            <a:spLocks noGrp="1"/>
          </p:cNvSpPr>
          <p:nvPr>
            <p:ph type="ftr" sz="quarter" idx="12"/>
          </p:nvPr>
        </p:nvSpPr>
        <p:spPr>
          <a:xfrm rot="5400000">
            <a:off x="6990186" y="3737240"/>
            <a:ext cx="3200400" cy="365760"/>
          </a:xfrm>
        </p:spPr>
        <p:txBody>
          <a:bodyPr/>
          <a:lstStyle/>
          <a:p>
            <a:r>
              <a:rPr lang="en-US" b="1" i="1" dirty="0" smtClean="0"/>
              <a:t>Dr. EMAD TOMA BANE KARASH</a:t>
            </a:r>
            <a:endParaRPr lang="ar-IQ" b="1" i="1" dirty="0"/>
          </a:p>
        </p:txBody>
      </p:sp>
    </p:spTree>
  </p:cSld>
  <p:clrMapOvr>
    <a:masterClrMapping/>
  </p:clrMapOvr>
  <p:transition>
    <p:cut thruBlk="1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رقم الشريحة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D530767-F2CD-469C-8E46-8562C7E2DB62}" type="slidenum">
              <a:rPr lang="ar-IQ" smtClean="0"/>
              <a:pPr/>
              <a:t>39</a:t>
            </a:fld>
            <a:endParaRPr lang="ar-IQ"/>
          </a:p>
        </p:txBody>
      </p:sp>
      <p:pic>
        <p:nvPicPr>
          <p:cNvPr id="37890" name="Picture 2" descr="C:\Users\مكتب مايكروسوفت\Desktop\New folder (4)\1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214290"/>
            <a:ext cx="6532563" cy="2619375"/>
          </a:xfrm>
          <a:prstGeom prst="rect">
            <a:avLst/>
          </a:prstGeom>
          <a:noFill/>
        </p:spPr>
      </p:pic>
      <p:pic>
        <p:nvPicPr>
          <p:cNvPr id="37891" name="Picture 3" descr="C:\Users\مكتب مايكروسوفت\Desktop\New folder (4)\1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2786058"/>
            <a:ext cx="6799263" cy="3829050"/>
          </a:xfrm>
          <a:prstGeom prst="rect">
            <a:avLst/>
          </a:prstGeom>
          <a:noFill/>
        </p:spPr>
      </p:pic>
      <p:sp>
        <p:nvSpPr>
          <p:cNvPr id="8" name="Footer Placeholder 4"/>
          <p:cNvSpPr>
            <a:spLocks noGrp="1"/>
          </p:cNvSpPr>
          <p:nvPr>
            <p:ph type="ftr" sz="quarter" idx="12"/>
          </p:nvPr>
        </p:nvSpPr>
        <p:spPr>
          <a:xfrm rot="5400000">
            <a:off x="6990186" y="3737240"/>
            <a:ext cx="3200400" cy="365760"/>
          </a:xfrm>
        </p:spPr>
        <p:txBody>
          <a:bodyPr/>
          <a:lstStyle/>
          <a:p>
            <a:r>
              <a:rPr lang="en-US" b="1" i="1" dirty="0" smtClean="0"/>
              <a:t>Dr. EMAD TOMA BANE KARASH</a:t>
            </a:r>
            <a:endParaRPr lang="ar-IQ" b="1" i="1" dirty="0"/>
          </a:p>
        </p:txBody>
      </p:sp>
    </p:spTree>
  </p:cSld>
  <p:clrMapOvr>
    <a:masterClrMapping/>
  </p:clrMapOvr>
  <p:transition>
    <p:cut thruBlk="1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عنصر نائب لرقم الشريحة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D530767-F2CD-469C-8E46-8562C7E2DB62}" type="slidenum">
              <a:rPr lang="ar-IQ" smtClean="0"/>
              <a:pPr/>
              <a:t>4</a:t>
            </a:fld>
            <a:endParaRPr lang="ar-IQ"/>
          </a:p>
        </p:txBody>
      </p:sp>
      <p:pic>
        <p:nvPicPr>
          <p:cNvPr id="2050" name="Picture 2" descr="C:\Users\مكتب مايكروسوفت\Desktop\New folder (3)\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357166"/>
            <a:ext cx="7188207" cy="5214974"/>
          </a:xfrm>
          <a:prstGeom prst="rect">
            <a:avLst/>
          </a:prstGeom>
          <a:noFill/>
        </p:spPr>
      </p:pic>
      <p:sp>
        <p:nvSpPr>
          <p:cNvPr id="3" name="Footer Placeholder 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Dr. EMAD TOMA BANE KARASH</a:t>
            </a:r>
            <a:endParaRPr lang="ar-IQ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رقم الشريحة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D530767-F2CD-469C-8E46-8562C7E2DB62}" type="slidenum">
              <a:rPr lang="ar-IQ" smtClean="0"/>
              <a:pPr/>
              <a:t>40</a:t>
            </a:fld>
            <a:endParaRPr lang="ar-IQ"/>
          </a:p>
        </p:txBody>
      </p:sp>
      <p:pic>
        <p:nvPicPr>
          <p:cNvPr id="38914" name="Picture 2" descr="C:\Users\مكتب مايكروسوفت\Desktop\New folder (4)\1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0"/>
            <a:ext cx="6570663" cy="4514850"/>
          </a:xfrm>
          <a:prstGeom prst="rect">
            <a:avLst/>
          </a:prstGeom>
          <a:noFill/>
        </p:spPr>
      </p:pic>
      <p:pic>
        <p:nvPicPr>
          <p:cNvPr id="38915" name="Picture 3" descr="C:\Users\مكتب مايكروسوفت\Desktop\New folder (4)\13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4533900"/>
            <a:ext cx="6789737" cy="2324100"/>
          </a:xfrm>
          <a:prstGeom prst="rect">
            <a:avLst/>
          </a:prstGeom>
          <a:noFill/>
        </p:spPr>
      </p:pic>
      <p:sp>
        <p:nvSpPr>
          <p:cNvPr id="8" name="Footer Placeholder 4"/>
          <p:cNvSpPr>
            <a:spLocks noGrp="1"/>
          </p:cNvSpPr>
          <p:nvPr>
            <p:ph type="ftr" sz="quarter" idx="12"/>
          </p:nvPr>
        </p:nvSpPr>
        <p:spPr>
          <a:xfrm rot="5400000">
            <a:off x="6990186" y="3737240"/>
            <a:ext cx="3200400" cy="365760"/>
          </a:xfrm>
        </p:spPr>
        <p:txBody>
          <a:bodyPr/>
          <a:lstStyle/>
          <a:p>
            <a:r>
              <a:rPr lang="en-US" b="1" i="1" dirty="0" smtClean="0"/>
              <a:t>Dr. EMAD TOMA BANE KARASH</a:t>
            </a:r>
            <a:endParaRPr lang="ar-IQ" b="1" i="1" dirty="0"/>
          </a:p>
        </p:txBody>
      </p:sp>
    </p:spTree>
  </p:cSld>
  <p:clrMapOvr>
    <a:masterClrMapping/>
  </p:clrMapOvr>
  <p:transition>
    <p:cut thruBlk="1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530767-F2CD-469C-8E46-8562C7E2DB62}" type="slidenum">
              <a:rPr lang="ar-IQ" smtClean="0"/>
              <a:pPr/>
              <a:t>41</a:t>
            </a:fld>
            <a:endParaRPr lang="ar-IQ"/>
          </a:p>
        </p:txBody>
      </p:sp>
      <p:pic>
        <p:nvPicPr>
          <p:cNvPr id="39938" name="Picture 2" descr="C:\Users\مكتب مايكروسوفت\Desktop\New folder (4)\14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19213" y="1104900"/>
            <a:ext cx="6503987" cy="4648200"/>
          </a:xfrm>
          <a:prstGeom prst="rect">
            <a:avLst/>
          </a:prstGeom>
          <a:noFill/>
        </p:spPr>
      </p:pic>
      <p:sp>
        <p:nvSpPr>
          <p:cNvPr id="8" name="Footer Placeholder 4"/>
          <p:cNvSpPr>
            <a:spLocks noGrp="1"/>
          </p:cNvSpPr>
          <p:nvPr>
            <p:ph type="ftr" sz="quarter" idx="12"/>
          </p:nvPr>
        </p:nvSpPr>
        <p:spPr>
          <a:xfrm rot="5400000">
            <a:off x="6644626" y="3391680"/>
            <a:ext cx="3891520" cy="365760"/>
          </a:xfrm>
        </p:spPr>
        <p:txBody>
          <a:bodyPr/>
          <a:lstStyle/>
          <a:p>
            <a:r>
              <a:rPr lang="en-US" b="1" i="1" dirty="0" smtClean="0">
                <a:solidFill>
                  <a:schemeClr val="bg2">
                    <a:lumMod val="10000"/>
                  </a:schemeClr>
                </a:solidFill>
              </a:rPr>
              <a:t>Dr. EMAD TOMA BANE KARASH</a:t>
            </a:r>
            <a:endParaRPr lang="ar-IQ" b="1" i="1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530767-F2CD-469C-8E46-8562C7E2DB62}" type="slidenum">
              <a:rPr lang="ar-IQ" smtClean="0"/>
              <a:pPr/>
              <a:t>42</a:t>
            </a:fld>
            <a:endParaRPr lang="ar-IQ"/>
          </a:p>
        </p:txBody>
      </p:sp>
      <p:pic>
        <p:nvPicPr>
          <p:cNvPr id="40962" name="Picture 2" descr="C:\Users\مكتب مايكروسوفت\Desktop\New folder (4)\15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47938" y="1123950"/>
            <a:ext cx="4048125" cy="4610100"/>
          </a:xfrm>
          <a:prstGeom prst="rect">
            <a:avLst/>
          </a:prstGeom>
          <a:noFill/>
        </p:spPr>
      </p:pic>
      <p:sp>
        <p:nvSpPr>
          <p:cNvPr id="7" name="Footer Placeholder 4"/>
          <p:cNvSpPr>
            <a:spLocks noGrp="1"/>
          </p:cNvSpPr>
          <p:nvPr>
            <p:ph type="ftr" sz="quarter" idx="12"/>
          </p:nvPr>
        </p:nvSpPr>
        <p:spPr>
          <a:xfrm rot="5400000">
            <a:off x="6860650" y="3607704"/>
            <a:ext cx="3459472" cy="365760"/>
          </a:xfrm>
        </p:spPr>
        <p:txBody>
          <a:bodyPr/>
          <a:lstStyle/>
          <a:p>
            <a:r>
              <a:rPr lang="en-US" b="1" i="1" dirty="0" smtClean="0">
                <a:solidFill>
                  <a:schemeClr val="tx1"/>
                </a:solidFill>
              </a:rPr>
              <a:t>Dr. EMAD TOMA BANE KARASH</a:t>
            </a:r>
            <a:endParaRPr lang="ar-IQ" b="1" i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530767-F2CD-469C-8E46-8562C7E2DB62}" type="slidenum">
              <a:rPr lang="ar-IQ" smtClean="0"/>
              <a:pPr/>
              <a:t>43</a:t>
            </a:fld>
            <a:endParaRPr lang="ar-IQ"/>
          </a:p>
        </p:txBody>
      </p:sp>
      <p:pic>
        <p:nvPicPr>
          <p:cNvPr id="41986" name="Picture 2" descr="C:\Users\مكتب مايكروسوفت\Desktop\New folder (4)\16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43025" y="1447800"/>
            <a:ext cx="6456363" cy="3962400"/>
          </a:xfrm>
          <a:prstGeom prst="rect">
            <a:avLst/>
          </a:prstGeom>
          <a:noFill/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i="1" dirty="0" smtClean="0"/>
              <a:t>Dr. EMAD TOMA BANE KARASH</a:t>
            </a:r>
            <a:endParaRPr lang="ar-IQ" b="1" i="1" dirty="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530767-F2CD-469C-8E46-8562C7E2DB62}" type="slidenum">
              <a:rPr lang="ar-IQ" smtClean="0"/>
              <a:pPr/>
              <a:t>44</a:t>
            </a:fld>
            <a:endParaRPr lang="ar-IQ"/>
          </a:p>
        </p:txBody>
      </p:sp>
      <p:pic>
        <p:nvPicPr>
          <p:cNvPr id="43010" name="Picture 2" descr="C:\Users\مكتب مايكروسوفت\Desktop\New folder (4)\17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428604"/>
            <a:ext cx="8248827" cy="4962546"/>
          </a:xfrm>
          <a:prstGeom prst="rect">
            <a:avLst/>
          </a:prstGeom>
          <a:noFill/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 EMAD TOMA BANE KARASH</a:t>
            </a:r>
            <a:endParaRPr lang="ar-IQ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530767-F2CD-469C-8E46-8562C7E2DB62}" type="slidenum">
              <a:rPr lang="ar-IQ" smtClean="0"/>
              <a:pPr/>
              <a:t>45</a:t>
            </a:fld>
            <a:endParaRPr lang="ar-IQ"/>
          </a:p>
        </p:txBody>
      </p:sp>
      <p:pic>
        <p:nvPicPr>
          <p:cNvPr id="44034" name="Picture 2" descr="C:\Users\مكتب مايكروسوفت\Desktop\New folder (4)\18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90650" y="981075"/>
            <a:ext cx="6361113" cy="4895850"/>
          </a:xfrm>
          <a:prstGeom prst="rect">
            <a:avLst/>
          </a:prstGeom>
          <a:noFill/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 EMAD TOMA BANE KARASH</a:t>
            </a:r>
            <a:endParaRPr lang="ar-IQ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530767-F2CD-469C-8E46-8562C7E2DB62}" type="slidenum">
              <a:rPr lang="ar-IQ" smtClean="0"/>
              <a:pPr/>
              <a:t>46</a:t>
            </a:fld>
            <a:endParaRPr lang="ar-IQ"/>
          </a:p>
        </p:txBody>
      </p:sp>
      <p:pic>
        <p:nvPicPr>
          <p:cNvPr id="45058" name="Picture 2" descr="C:\Users\مكتب مايكروسوفت\Desktop\New folder (4)\19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500042"/>
            <a:ext cx="7858180" cy="5886422"/>
          </a:xfrm>
          <a:prstGeom prst="rect">
            <a:avLst/>
          </a:prstGeom>
          <a:noFill/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 EMAD TOMA BANE KARASH</a:t>
            </a:r>
            <a:endParaRPr lang="ar-IQ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530767-F2CD-469C-8E46-8562C7E2DB62}" type="slidenum">
              <a:rPr lang="ar-IQ" smtClean="0"/>
              <a:pPr/>
              <a:t>47</a:t>
            </a:fld>
            <a:endParaRPr lang="ar-IQ"/>
          </a:p>
        </p:txBody>
      </p:sp>
      <p:pic>
        <p:nvPicPr>
          <p:cNvPr id="46082" name="Picture 2" descr="C:\Users\مكتب مايكروسوفت\Desktop\New folder (4)\2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57232"/>
            <a:ext cx="8458237" cy="4343419"/>
          </a:xfrm>
          <a:prstGeom prst="rect">
            <a:avLst/>
          </a:prstGeom>
          <a:noFill/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 EMAD TOMA BANE KARASH</a:t>
            </a:r>
            <a:endParaRPr lang="ar-IQ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530767-F2CD-469C-8E46-8562C7E2DB62}" type="slidenum">
              <a:rPr lang="ar-IQ" smtClean="0"/>
              <a:pPr/>
              <a:t>48</a:t>
            </a:fld>
            <a:endParaRPr lang="ar-IQ"/>
          </a:p>
        </p:txBody>
      </p:sp>
      <p:pic>
        <p:nvPicPr>
          <p:cNvPr id="47106" name="Picture 2" descr="C:\Users\مكتب مايكروسوفت\Desktop\New folder (4)\2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357166"/>
            <a:ext cx="7460278" cy="5414984"/>
          </a:xfrm>
          <a:prstGeom prst="rect">
            <a:avLst/>
          </a:prstGeom>
          <a:noFill/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 EMAD TOMA BANE KARASH</a:t>
            </a:r>
            <a:endParaRPr lang="ar-IQ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530767-F2CD-469C-8E46-8562C7E2DB62}" type="slidenum">
              <a:rPr lang="ar-IQ" smtClean="0"/>
              <a:pPr/>
              <a:t>49</a:t>
            </a:fld>
            <a:endParaRPr lang="ar-IQ"/>
          </a:p>
        </p:txBody>
      </p:sp>
      <p:pic>
        <p:nvPicPr>
          <p:cNvPr id="48130" name="Picture 2" descr="C:\Users\مكتب مايكروسوفت\Desktop\New folder (4)\2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357166"/>
            <a:ext cx="7072362" cy="4799607"/>
          </a:xfrm>
          <a:prstGeom prst="rect">
            <a:avLst/>
          </a:prstGeom>
          <a:noFill/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 EMAD TOMA BANE KARASH</a:t>
            </a:r>
            <a:endParaRPr lang="ar-IQ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عنصر نائب لرقم الشريحة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D530767-F2CD-469C-8E46-8562C7E2DB62}" type="slidenum">
              <a:rPr lang="ar-IQ" smtClean="0"/>
              <a:pPr/>
              <a:t>5</a:t>
            </a:fld>
            <a:endParaRPr lang="ar-IQ"/>
          </a:p>
        </p:txBody>
      </p:sp>
      <p:pic>
        <p:nvPicPr>
          <p:cNvPr id="3074" name="Picture 2" descr="C:\Users\مكتب مايكروسوفت\Desktop\New folder (3)\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3" y="714356"/>
            <a:ext cx="6416859" cy="4357718"/>
          </a:xfrm>
          <a:prstGeom prst="rect">
            <a:avLst/>
          </a:prstGeom>
          <a:noFill/>
        </p:spPr>
      </p:pic>
      <p:sp>
        <p:nvSpPr>
          <p:cNvPr id="3" name="Footer Placeholder 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Dr. EMAD TOMA BANE KARASH</a:t>
            </a:r>
            <a:endParaRPr lang="ar-IQ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530767-F2CD-469C-8E46-8562C7E2DB62}" type="slidenum">
              <a:rPr lang="ar-IQ" smtClean="0"/>
              <a:pPr/>
              <a:t>50</a:t>
            </a:fld>
            <a:endParaRPr lang="ar-IQ"/>
          </a:p>
        </p:txBody>
      </p:sp>
      <p:pic>
        <p:nvPicPr>
          <p:cNvPr id="49154" name="Picture 2" descr="C:\Users\مكتب مايكروسوفت\Desktop\New folder (4)\2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428604"/>
            <a:ext cx="7306343" cy="5419746"/>
          </a:xfrm>
          <a:prstGeom prst="rect">
            <a:avLst/>
          </a:prstGeom>
          <a:noFill/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 EMAD TOMA BANE KARASH</a:t>
            </a:r>
            <a:endParaRPr lang="ar-IQ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530767-F2CD-469C-8E46-8562C7E2DB62}" type="slidenum">
              <a:rPr lang="ar-IQ" smtClean="0"/>
              <a:pPr/>
              <a:t>51</a:t>
            </a:fld>
            <a:endParaRPr lang="ar-IQ"/>
          </a:p>
        </p:txBody>
      </p:sp>
      <p:pic>
        <p:nvPicPr>
          <p:cNvPr id="50178" name="Picture 2" descr="C:\Users\مكتب مايكروسوفت\Desktop\New folder (4)\2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28670"/>
            <a:ext cx="8334685" cy="4229118"/>
          </a:xfrm>
          <a:prstGeom prst="rect">
            <a:avLst/>
          </a:prstGeom>
          <a:noFill/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 EMAD TOMA BANE KARASH</a:t>
            </a:r>
            <a:endParaRPr lang="ar-IQ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530767-F2CD-469C-8E46-8562C7E2DB62}" type="slidenum">
              <a:rPr lang="ar-IQ" smtClean="0"/>
              <a:pPr/>
              <a:t>52</a:t>
            </a:fld>
            <a:endParaRPr lang="ar-IQ"/>
          </a:p>
        </p:txBody>
      </p:sp>
      <p:pic>
        <p:nvPicPr>
          <p:cNvPr id="51202" name="Picture 2" descr="C:\Users\مكتب مايكروسوفت\Desktop\New folder (4)\25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071546"/>
            <a:ext cx="7834109" cy="4081479"/>
          </a:xfrm>
          <a:prstGeom prst="rect">
            <a:avLst/>
          </a:prstGeom>
          <a:noFill/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 EMAD TOMA BANE KARASH</a:t>
            </a:r>
            <a:endParaRPr lang="ar-IQ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530767-F2CD-469C-8E46-8562C7E2DB62}" type="slidenum">
              <a:rPr lang="ar-IQ" smtClean="0"/>
              <a:pPr/>
              <a:t>53</a:t>
            </a:fld>
            <a:endParaRPr lang="ar-IQ"/>
          </a:p>
        </p:txBody>
      </p:sp>
      <p:pic>
        <p:nvPicPr>
          <p:cNvPr id="52226" name="Picture 2" descr="C:\Users\مكتب مايكروسوفت\Desktop\New folder (4)\26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000108"/>
            <a:ext cx="8429652" cy="4086243"/>
          </a:xfrm>
          <a:prstGeom prst="rect">
            <a:avLst/>
          </a:prstGeom>
          <a:noFill/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 EMAD TOMA BANE KARASH</a:t>
            </a:r>
            <a:endParaRPr lang="ar-IQ"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530767-F2CD-469C-8E46-8562C7E2DB62}" type="slidenum">
              <a:rPr lang="ar-IQ" smtClean="0"/>
              <a:pPr/>
              <a:t>54</a:t>
            </a:fld>
            <a:endParaRPr lang="ar-IQ"/>
          </a:p>
        </p:txBody>
      </p:sp>
      <p:pic>
        <p:nvPicPr>
          <p:cNvPr id="53250" name="Picture 2" descr="C:\Users\مكتب مايكروسوفت\Desktop\New folder (4)\27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0"/>
            <a:ext cx="6513513" cy="1866900"/>
          </a:xfrm>
          <a:prstGeom prst="rect">
            <a:avLst/>
          </a:prstGeom>
          <a:noFill/>
        </p:spPr>
      </p:pic>
      <p:pic>
        <p:nvPicPr>
          <p:cNvPr id="53251" name="Picture 3" descr="C:\Users\مكتب مايكروسوفت\Desktop\New folder (4)\28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1809750"/>
            <a:ext cx="6437313" cy="5048250"/>
          </a:xfrm>
          <a:prstGeom prst="rect">
            <a:avLst/>
          </a:prstGeom>
          <a:noFill/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 EMAD TOMA BANE KARASH</a:t>
            </a:r>
            <a:endParaRPr lang="ar-IQ"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530767-F2CD-469C-8E46-8562C7E2DB62}" type="slidenum">
              <a:rPr lang="ar-IQ" smtClean="0"/>
              <a:pPr/>
              <a:t>55</a:t>
            </a:fld>
            <a:endParaRPr lang="ar-IQ"/>
          </a:p>
        </p:txBody>
      </p:sp>
      <p:pic>
        <p:nvPicPr>
          <p:cNvPr id="4" name="Picture 2" descr="C:\Users\مكتب مايكروسوفت\Desktop\New folder (4)\3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99180" y="500042"/>
            <a:ext cx="6682720" cy="5329258"/>
          </a:xfrm>
          <a:prstGeom prst="rect">
            <a:avLst/>
          </a:prstGeom>
          <a:noFill/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 EMAD TOMA BANE KARASH</a:t>
            </a:r>
            <a:endParaRPr lang="ar-IQ"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530767-F2CD-469C-8E46-8562C7E2DB62}" type="slidenum">
              <a:rPr lang="ar-IQ" smtClean="0"/>
              <a:pPr/>
              <a:t>56</a:t>
            </a:fld>
            <a:endParaRPr lang="ar-IQ"/>
          </a:p>
        </p:txBody>
      </p:sp>
      <p:pic>
        <p:nvPicPr>
          <p:cNvPr id="54274" name="Picture 2" descr="C:\Users\مكتب مايكروسوفت\Desktop\New folder (4)\29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0"/>
            <a:ext cx="6399213" cy="2247900"/>
          </a:xfrm>
          <a:prstGeom prst="rect">
            <a:avLst/>
          </a:prstGeom>
          <a:noFill/>
        </p:spPr>
      </p:pic>
      <p:pic>
        <p:nvPicPr>
          <p:cNvPr id="54275" name="Picture 3" descr="C:\Users\مكتب مايكروسوفت\Desktop\New folder (4)\30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2500306"/>
            <a:ext cx="6523037" cy="4067175"/>
          </a:xfrm>
          <a:prstGeom prst="rect">
            <a:avLst/>
          </a:prstGeom>
          <a:noFill/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 EMAD TOMA BANE KARASH</a:t>
            </a:r>
            <a:endParaRPr lang="ar-IQ"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2285984" y="2214554"/>
            <a:ext cx="6172200" cy="1894362"/>
          </a:xfrm>
        </p:spPr>
        <p:txBody>
          <a:bodyPr>
            <a:normAutofit/>
          </a:bodyPr>
          <a:lstStyle/>
          <a:p>
            <a:pPr algn="ctr"/>
            <a:r>
              <a:rPr lang="ar-IQ" sz="9600" dirty="0" smtClean="0">
                <a:latin typeface="Arial Rounded MT Bold" pitchFamily="34" charset="0"/>
              </a:rPr>
              <a:t>شكرا لانتباهكم</a:t>
            </a:r>
            <a:endParaRPr lang="ar-IQ" sz="9600" dirty="0">
              <a:latin typeface="Arial Rounded MT Bold" pitchFamily="34" charset="0"/>
            </a:endParaRPr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530767-F2CD-469C-8E46-8562C7E2DB62}" type="slidenum">
              <a:rPr lang="ar-IQ" sz="1100" b="1" smtClean="0"/>
              <a:pPr/>
              <a:t>57</a:t>
            </a:fld>
            <a:endParaRPr lang="ar-IQ" sz="1100" b="1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1400" b="1" i="1" dirty="0" smtClean="0"/>
              <a:t>Dr. EMAD TOMA BANE KARASH</a:t>
            </a:r>
            <a:endParaRPr lang="ar-IQ" sz="1400" b="1" i="1" dirty="0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عنصر نائب لرقم الشريحة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D530767-F2CD-469C-8E46-8562C7E2DB62}" type="slidenum">
              <a:rPr lang="ar-IQ" smtClean="0"/>
              <a:pPr/>
              <a:t>6</a:t>
            </a:fld>
            <a:endParaRPr lang="ar-IQ"/>
          </a:p>
        </p:txBody>
      </p:sp>
      <p:pic>
        <p:nvPicPr>
          <p:cNvPr id="4098" name="Picture 2" descr="C:\Users\مكتب مايكروسوفت\Desktop\New folder (3)\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357165"/>
            <a:ext cx="6929486" cy="5820329"/>
          </a:xfrm>
          <a:prstGeom prst="rect">
            <a:avLst/>
          </a:prstGeom>
          <a:noFill/>
        </p:spPr>
      </p:pic>
      <p:sp>
        <p:nvSpPr>
          <p:cNvPr id="3" name="Footer Placeholder 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Dr. EMAD TOMA BANE KARASH</a:t>
            </a:r>
            <a:endParaRPr lang="ar-IQ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عنصر نائب لرقم الشريحة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D530767-F2CD-469C-8E46-8562C7E2DB62}" type="slidenum">
              <a:rPr lang="ar-IQ" smtClean="0"/>
              <a:pPr/>
              <a:t>7</a:t>
            </a:fld>
            <a:endParaRPr lang="ar-IQ"/>
          </a:p>
        </p:txBody>
      </p:sp>
      <p:pic>
        <p:nvPicPr>
          <p:cNvPr id="5122" name="Picture 2" descr="C:\Users\مكتب مايكروسوفت\Desktop\New folder (3)\5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571480"/>
            <a:ext cx="7072362" cy="5532501"/>
          </a:xfrm>
          <a:prstGeom prst="rect">
            <a:avLst/>
          </a:prstGeom>
          <a:noFill/>
        </p:spPr>
      </p:pic>
      <p:sp>
        <p:nvSpPr>
          <p:cNvPr id="3" name="Footer Placeholder 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Dr. EMAD TOMA BANE KARASH</a:t>
            </a:r>
            <a:endParaRPr lang="ar-IQ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عنصر نائب لرقم الشريحة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D530767-F2CD-469C-8E46-8562C7E2DB62}" type="slidenum">
              <a:rPr lang="ar-IQ" smtClean="0"/>
              <a:pPr/>
              <a:t>8</a:t>
            </a:fld>
            <a:endParaRPr lang="ar-IQ"/>
          </a:p>
        </p:txBody>
      </p:sp>
      <p:pic>
        <p:nvPicPr>
          <p:cNvPr id="6146" name="Picture 2" descr="C:\Users\مكتب مايكروسوفت\Desktop\New folder (3)\6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412030"/>
            <a:ext cx="8108525" cy="5302986"/>
          </a:xfrm>
          <a:prstGeom prst="rect">
            <a:avLst/>
          </a:prstGeom>
          <a:noFill/>
        </p:spPr>
      </p:pic>
      <p:sp>
        <p:nvSpPr>
          <p:cNvPr id="3" name="Footer Placeholder 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Dr. EMAD TOMA BANE KARASH</a:t>
            </a:r>
            <a:endParaRPr lang="ar-IQ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عنصر نائب لرقم الشريحة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D530767-F2CD-469C-8E46-8562C7E2DB62}" type="slidenum">
              <a:rPr lang="ar-IQ" smtClean="0"/>
              <a:pPr/>
              <a:t>9</a:t>
            </a:fld>
            <a:endParaRPr lang="ar-IQ"/>
          </a:p>
        </p:txBody>
      </p:sp>
      <p:pic>
        <p:nvPicPr>
          <p:cNvPr id="7170" name="Picture 2" descr="C:\Users\مكتب مايكروسوفت\Desktop\New folder (3)\7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1067" y="428604"/>
            <a:ext cx="8647653" cy="4953021"/>
          </a:xfrm>
          <a:prstGeom prst="rect">
            <a:avLst/>
          </a:prstGeom>
          <a:noFill/>
        </p:spPr>
      </p:pic>
      <p:sp>
        <p:nvSpPr>
          <p:cNvPr id="3" name="Footer Placeholder 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Dr. EMAD TOMA BANE KARASH</a:t>
            </a:r>
            <a:endParaRPr lang="ar-IQ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287</TotalTime>
  <Words>420</Words>
  <Application>Microsoft Office PowerPoint</Application>
  <PresentationFormat>On-screen Show (4:3)</PresentationFormat>
  <Paragraphs>123</Paragraphs>
  <Slides>57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57</vt:i4>
      </vt:variant>
    </vt:vector>
  </HeadingPairs>
  <TitlesOfParts>
    <vt:vector size="58" baseType="lpstr">
      <vt:lpstr>Oriel</vt:lpstr>
      <vt:lpstr>PowerPoint Presentation</vt:lpstr>
      <vt:lpstr>التروس و الحوامل gears and bearings إعداد الدكتور : عماد توما بني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شكرا لانتباهكم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مكتب مايكروسوفت</dc:creator>
  <cp:lastModifiedBy>adonees</cp:lastModifiedBy>
  <cp:revision>44</cp:revision>
  <dcterms:created xsi:type="dcterms:W3CDTF">2013-11-08T20:39:21Z</dcterms:created>
  <dcterms:modified xsi:type="dcterms:W3CDTF">2015-01-31T21:05:48Z</dcterms:modified>
</cp:coreProperties>
</file>