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82B0F-DE22-4A11-8B09-BD4AD1DD6208}" type="datetimeFigureOut">
              <a:rPr lang="fr-FR" smtClean="0"/>
              <a:t>12-01-2013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9AD3C-C504-4EF8-8B5D-39FAB4B8C3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9608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9AD3C-C504-4EF8-8B5D-39FAB4B8C329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3277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7427-2CC7-4445-A348-0F1D01160A3E}" type="datetime1">
              <a:rPr lang="fr-FR" smtClean="0"/>
              <a:t>12-01-2013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8426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83308-D5C7-43DB-893E-8D6B6CC96A3F}" type="datetime1">
              <a:rPr lang="fr-FR" smtClean="0"/>
              <a:t>12-01-2013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651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3B344-82CB-4A70-AE7F-39EC2862BF55}" type="datetime1">
              <a:rPr lang="fr-FR" smtClean="0"/>
              <a:t>12-01-2013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4053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4D34F-F596-4C6B-874C-5982E15A175B}" type="datetime1">
              <a:rPr lang="fr-FR" smtClean="0"/>
              <a:t>12-01-2013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55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8ADC4-6C12-4A54-B61F-2F1FEB8B0CA9}" type="datetime1">
              <a:rPr lang="fr-FR" smtClean="0"/>
              <a:t>12-01-2013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8514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F5C8-340D-4364-95E8-98C7313167AA}" type="datetime1">
              <a:rPr lang="fr-FR" smtClean="0"/>
              <a:t>12-01-2013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0338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FC7E-62B0-4791-A7E5-197C6ED06993}" type="datetime1">
              <a:rPr lang="fr-FR" smtClean="0"/>
              <a:t>12-01-2013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6612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B163-3056-4C54-85EC-06DCB6B725DA}" type="datetime1">
              <a:rPr lang="fr-FR" smtClean="0"/>
              <a:t>12-01-2013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8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D9861-3662-466F-9210-7E206DE938C7}" type="datetime1">
              <a:rPr lang="fr-FR" smtClean="0"/>
              <a:t>12-01-2013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003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93E65-BD18-409A-9C8C-429E757B755F}" type="datetime1">
              <a:rPr lang="fr-FR" smtClean="0"/>
              <a:t>12-01-2013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8357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D1505-4ADD-453D-97B6-73EEEF3E2739}" type="datetime1">
              <a:rPr lang="fr-FR" smtClean="0"/>
              <a:t>12-01-2013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486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2B189-BD5E-4508-9764-09477F4E263C}" type="datetime1">
              <a:rPr lang="fr-FR" smtClean="0"/>
              <a:t>12-01-2013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BDA43-13C0-4A97-84C4-8225306C85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101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learn.ServletAndJ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facebook.com/groups/249548388487607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learn.ServletAndJ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acebook.com/groups/249548388487607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learn.ServletAndJs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acebook.com/groups/249548388487607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acebook.com/groups/249548388487607/" TargetMode="External"/><Relationship Id="rId4" Type="http://schemas.openxmlformats.org/officeDocument/2006/relationships/hyperlink" Target="http://www.facebook.com/learn.ServletAndJs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learn.ServletAndJsp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acebook.com/groups/249548388487607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learn.ServletAndJsp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acebook.com/groups/249548388487607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learn.ServletAndJsp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acebook.com/groups/249548388487607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learn.ServletAndJs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acebook.com/groups/249548388487607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Toshiba\Desktop\Conference PrimeFaces\P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36000" cy="612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7127776" y="580526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>
                <a:hlinkClick r:id="rId3"/>
              </a:rPr>
              <a:t>صفحتنا على فيس بوك </a:t>
            </a:r>
            <a:endParaRPr lang="ar-DZ" dirty="0" smtClean="0"/>
          </a:p>
          <a:p>
            <a:r>
              <a:rPr lang="ar-DZ" dirty="0" smtClean="0">
                <a:hlinkClick r:id="rId4"/>
              </a:rPr>
              <a:t>مجموعة على فيس بوك</a:t>
            </a:r>
            <a:endParaRPr lang="ar-DZ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516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Conference PrimeFaces\Pag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259200"/>
            <a:ext cx="8636001" cy="612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7127776" y="580526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>
                <a:hlinkClick r:id="rId3"/>
              </a:rPr>
              <a:t>صفحتنا على فيس بوك </a:t>
            </a:r>
            <a:endParaRPr lang="ar-DZ" dirty="0" smtClean="0"/>
          </a:p>
          <a:p>
            <a:r>
              <a:rPr lang="ar-DZ" dirty="0" smtClean="0">
                <a:hlinkClick r:id="rId4"/>
              </a:rPr>
              <a:t>مجموعة على فيس بوك</a:t>
            </a:r>
            <a:endParaRPr lang="ar-DZ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385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Toshiba\Desktop\Conference PrimeFaces\Pag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259200"/>
            <a:ext cx="8636000" cy="612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7127776" y="580526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>
                <a:hlinkClick r:id="rId3"/>
              </a:rPr>
              <a:t>صفحتنا على فيس بوك </a:t>
            </a:r>
            <a:endParaRPr lang="ar-DZ" dirty="0" smtClean="0"/>
          </a:p>
          <a:p>
            <a:r>
              <a:rPr lang="ar-DZ" dirty="0" smtClean="0">
                <a:hlinkClick r:id="rId4"/>
              </a:rPr>
              <a:t>مجموعة على فيس بوك</a:t>
            </a:r>
            <a:endParaRPr lang="ar-DZ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121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Toshiba\Desktop\Conference PrimeFaces\Page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259200"/>
            <a:ext cx="8636000" cy="612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7127776" y="580526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>
                <a:hlinkClick r:id="rId4"/>
              </a:rPr>
              <a:t>صفحتنا على فيس بوك </a:t>
            </a:r>
            <a:endParaRPr lang="ar-DZ" dirty="0" smtClean="0"/>
          </a:p>
          <a:p>
            <a:r>
              <a:rPr lang="ar-DZ" dirty="0" smtClean="0">
                <a:hlinkClick r:id="rId5"/>
              </a:rPr>
              <a:t>مجموعة على فيس بوك</a:t>
            </a:r>
            <a:endParaRPr lang="ar-DZ" dirty="0" smtClean="0"/>
          </a:p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040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Toshiba\Desktop\Conference PrimeFaces\Pag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259200"/>
            <a:ext cx="8424000" cy="576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7127776" y="580526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>
                <a:hlinkClick r:id="rId3"/>
              </a:rPr>
              <a:t>صفحتنا على فيس بوك </a:t>
            </a:r>
            <a:endParaRPr lang="ar-DZ" dirty="0" smtClean="0"/>
          </a:p>
          <a:p>
            <a:r>
              <a:rPr lang="ar-DZ" dirty="0" smtClean="0">
                <a:hlinkClick r:id="rId4"/>
              </a:rPr>
              <a:t>مجموعة على فيس بوك</a:t>
            </a:r>
            <a:endParaRPr lang="ar-DZ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640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Toshiba\Desktop\Conference PrimeFaces\Page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259200"/>
            <a:ext cx="8568951" cy="554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7127776" y="580526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>
                <a:hlinkClick r:id="rId3"/>
              </a:rPr>
              <a:t>صفحتنا على فيس بوك </a:t>
            </a:r>
            <a:endParaRPr lang="ar-DZ" dirty="0" smtClean="0"/>
          </a:p>
          <a:p>
            <a:r>
              <a:rPr lang="ar-DZ" dirty="0" smtClean="0">
                <a:hlinkClick r:id="rId4"/>
              </a:rPr>
              <a:t>مجموعة على فيس بوك</a:t>
            </a:r>
            <a:endParaRPr lang="ar-DZ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860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Toshiba\Desktop\Conference PrimeFaces\Page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259200"/>
            <a:ext cx="8496943" cy="535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smtClean="0"/>
              <a:t>تابعنا على فيس بوك</a:t>
            </a:r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7127776" y="580526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>
                <a:hlinkClick r:id="rId3"/>
              </a:rPr>
              <a:t>صفحتنا على فيس بوك </a:t>
            </a:r>
            <a:endParaRPr lang="ar-DZ" dirty="0" smtClean="0"/>
          </a:p>
          <a:p>
            <a:r>
              <a:rPr lang="ar-DZ" dirty="0" smtClean="0">
                <a:hlinkClick r:id="rId4"/>
              </a:rPr>
              <a:t>مجموعة على فيس بوك</a:t>
            </a:r>
            <a:endParaRPr lang="ar-DZ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830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Toshiba\Desktop\Conference PrimeFaces\Pag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1" cy="603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DZ" dirty="0" smtClean="0"/>
              <a:t>تابعنا على فيس بوك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7127776" y="580526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smtClean="0">
                <a:hlinkClick r:id="rId3"/>
              </a:rPr>
              <a:t>صفحتنا على فيس بوك </a:t>
            </a:r>
            <a:endParaRPr lang="ar-DZ" dirty="0" smtClean="0"/>
          </a:p>
          <a:p>
            <a:r>
              <a:rPr lang="ar-DZ" dirty="0" smtClean="0">
                <a:hlinkClick r:id="rId4"/>
              </a:rPr>
              <a:t>مجموعة على فيس بوك</a:t>
            </a:r>
            <a:endParaRPr lang="ar-DZ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43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97</Words>
  <Application>Microsoft Office PowerPoint</Application>
  <PresentationFormat>Affichage à l'écran (4:3)</PresentationFormat>
  <Paragraphs>25</Paragraphs>
  <Slides>8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Toshiba</dc:creator>
  <cp:lastModifiedBy>Toshiba</cp:lastModifiedBy>
  <cp:revision>5</cp:revision>
  <dcterms:created xsi:type="dcterms:W3CDTF">2013-01-12T10:08:25Z</dcterms:created>
  <dcterms:modified xsi:type="dcterms:W3CDTF">2013-01-12T10:57:50Z</dcterms:modified>
</cp:coreProperties>
</file>